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embedTrueTypeFonts="1" saveSubsetFonts="0">
  <p:sldMasterIdLst>
    <p:sldMasterId id="2147483670" r:id="rId5"/>
  </p:sldMasterIdLst>
  <p:notesMasterIdLst>
    <p:notesMasterId r:id="rId6"/>
  </p:notesMasterIdLst>
  <p:sldIdLst>
    <p:sldId id="256" r:id="rId7"/>
    <p:sldId id="257" r:id="rId8"/>
    <p:sldId id="259" r:id="rId9"/>
    <p:sldId id="287" r:id="rId10"/>
    <p:sldId id="288" r:id="rId11"/>
    <p:sldId id="285" r:id="rId12"/>
    <p:sldId id="293" r:id="rId13"/>
    <p:sldId id="297" r:id="rId14"/>
    <p:sldId id="295" r:id="rId15"/>
    <p:sldId id="298" r:id="rId16"/>
    <p:sldId id="294" r:id="rId17"/>
    <p:sldId id="289" r:id="rId18"/>
    <p:sldId id="290" r:id="rId19"/>
    <p:sldId id="291" r:id="rId20"/>
    <p:sldId id="292" r:id="rId21"/>
  </p:sldIdLst>
  <p:sldSz cx="9144000" cy="5143500"/>
  <p:notesSz cx="6858000" cy="9144000"/>
  <p:embeddedFontLst>
    <p:embeddedFont>
      <p:font typeface="Arimo" pitchFamily="0" charset="0"/>
      <p:regular r:id="rId22"/>
      <p:bold r:id="rId23"/>
      <p:italic r:id="rId24"/>
      <p:boldItalic r:id="rId25"/>
    </p:embeddedFont>
    <p:embeddedFont>
      <p:font typeface="League Spartan" pitchFamily="0" charset="0"/>
      <p:regular r:id="rId26"/>
      <p:bold r:id="rId27"/>
    </p:embeddedFont>
    <p:embeddedFont>
      <p:font typeface="Nunito Light" pitchFamily="2" charset="0"/>
      <p:regular r:id="rId28"/>
      <p:italic r:id="rId29"/>
    </p:embeddedFont>
    <p:embeddedFont>
      <p:font typeface="Poppins" pitchFamily="2" charset="0"/>
      <p:regular r:id="rId30"/>
      <p:bold r:id="rId31"/>
      <p:italic r:id="rId32"/>
      <p:boldItalic r:id="rId33"/>
    </p:embeddedFont>
  </p:embeddedFontLst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685420250" val="1062" revOS="4"/>
      <pr:smFileRevision xmlns:pr="smNativeData" xmlns="smNativeData" dt="1685420250" val="101"/>
      <pr:guideOptions xmlns:pr="smNativeData" xmlns="smNativeData" dt="1685420250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Grid="0" showGuides="1">
      <p:cViewPr varScale="1">
        <p:scale>
          <a:sx n="75" d="100"/>
          <a:sy n="75" d="100"/>
        </p:scale>
        <p:origin x="284" y="294"/>
      </p:cViewPr>
      <p:guideLst x="0" y="0"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7" d="100"/>
        <a:sy n="17" d="100"/>
      </p:scale>
      <p:origin x="0" y="0"/>
    </p:cViewPr>
  </p:sorterViewPr>
  <p:notesViewPr>
    <p:cSldViewPr snapToGrid="0" showGuides="1">
      <p:cViewPr>
        <p:scale>
          <a:sx n="75" d="100"/>
          <a:sy n="75" d="100"/>
        </p:scale>
        <p:origin x="284" y="294"/>
      </p:cViewPr>
    </p:cSldViewPr>
  </p:notesViewPr>
  <p:gridSpacing cx="73477120" cy="7347712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font" Target="fonts/font1.fntdata"/><Relationship Id="rId23" Type="http://schemas.openxmlformats.org/officeDocument/2006/relationships/font" Target="fonts/font2.fntdata"/><Relationship Id="rId24" Type="http://schemas.openxmlformats.org/officeDocument/2006/relationships/font" Target="fonts/font3.fntdata"/><Relationship Id="rId25" Type="http://schemas.openxmlformats.org/officeDocument/2006/relationships/font" Target="fonts/font4.fntdata"/><Relationship Id="rId26" Type="http://schemas.openxmlformats.org/officeDocument/2006/relationships/font" Target="fonts/font5.fntdata"/><Relationship Id="rId27" Type="http://schemas.openxmlformats.org/officeDocument/2006/relationships/font" Target="fonts/font6.fntdata"/><Relationship Id="rId28" Type="http://schemas.openxmlformats.org/officeDocument/2006/relationships/font" Target="fonts/font7.fntdata"/><Relationship Id="rId29" Type="http://schemas.openxmlformats.org/officeDocument/2006/relationships/font" Target="fonts/font8.fntdata"/><Relationship Id="rId30" Type="http://schemas.openxmlformats.org/officeDocument/2006/relationships/font" Target="fonts/font9.fntdata"/><Relationship Id="rId31" Type="http://schemas.openxmlformats.org/officeDocument/2006/relationships/font" Target="fonts/font10.fntdata"/><Relationship Id="rId32" Type="http://schemas.openxmlformats.org/officeDocument/2006/relationships/font" Target="fonts/font11.fntdata"/><Relationship Id="rId33" Type="http://schemas.openxmlformats.org/officeDocument/2006/relationships/font" Target="fonts/font12.fntdata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 noGrp="1" noChangeArrowheads="1"/>
            <a:extLst>
              <a:ext uri="smNativeData">
                <pr:smNativeData xmlns:pr="smNativeData" xmlns="smNativeData" val="SMDATA_15_2nh1ZBMAAAAlAAAACwAAAC0AAAAAWAIAADgEAADZJwAAUBkAAAAAAAAAAAAAAAAAAAEAAABQAAAAAAAAAAAA4D8AAAAAAADgPwAAAAAAAOA/AAAAAAAA4D8AAAAAAADgPwAAAAAAAOA/AAAAAAAA4D8AAAAAAADgPwAAAAAAAOA/AAAAAAAA4D8CAAAAjAAAAAAAAAAAAAAABY3H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AVgVg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ZJwAAUBkAABAAAAAmAAAACAAAAAEPAAD/Hw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635" cy="3429000"/>
          </a:xfrm>
          <a:custGeom>
            <a:avLst/>
            <a:gdLst/>
            <a:ahLst/>
            <a:cxnLst/>
            <a:rect l="0" t="0" r="6096635" b="3429000"/>
            <a:pathLst>
              <a:path w="6096635" h="3429000" fill="none" extrusionOk="0">
                <a:moveTo>
                  <a:pt x="0" y="0"/>
                </a:moveTo>
                <a:lnTo>
                  <a:pt x="6096635" y="0"/>
                </a:lnTo>
                <a:lnTo>
                  <a:pt x="6096635" y="3429000"/>
                </a:lnTo>
                <a:lnTo>
                  <a:pt x="0" y="3429000"/>
                </a:lnTo>
                <a:close/>
              </a:path>
            </a:pathLst>
          </a:cu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3" name="Google Shape;4;n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BY3H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AVgVg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2/AAD/Hw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1pPr>
            <a:lvl2pPr marL="9144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2pPr>
            <a:lvl3pPr marL="13716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3pPr>
            <a:lvl4pPr marL="18288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4pPr>
            <a:lvl5pPr marL="22860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5pPr>
            <a:lvl6pPr marL="27432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6pPr>
            <a:lvl7pPr marL="32004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7pPr>
            <a:lvl8pPr marL="36576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8pPr>
            <a:lvl9pPr marL="41148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9pPr>
          </a:lstStyle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0"/>
        <a:ea typeface="Arial" pitchFamily="2" charset="0"/>
        <a:cs typeface="Arial" pitchFamily="2" charset="0"/>
      </a:defRPr>
    </a:lvl9pPr>
  </p:notesStyle>
</p:notesMaster>
</file>

<file path=ppt/notesSlides/_rels/notesSlide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48;g1dcacca0357_2_473:notes"/>
          <p:cNvSpPr>
            <a:spLocks noGrp="1" noChangeArrowheads="1"/>
            <a:extLst>
              <a:ext uri="smNativeData">
                <pr:smNativeData xmlns:pr="smNativeData" xmlns="smNativeData" val="SMDATA_15_2nh1ZBMAAAAlAAAACwAAAC0AAAAAWAIAADgEAADYJwAAUBk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649;g1dcacca0357_2_473:notes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39;g54dda1946d_6_308:notes"/>
          <p:cNvSpPr>
            <a:spLocks noGrp="1" noChangeArrowheads="1"/>
            <a:extLst>
              <a:ext uri="smNativeData">
                <pr:smNativeData xmlns:pr="smNativeData" xmlns="smNativeData" val="SMDATA_15_2nh1ZBMAAAAlAAAACwAAAC0AAAAAWAIAADgEAADYJwAAUBk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740;g54dda1946d_6_308:notes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34;g20795f64136_0_56:notes"/>
          <p:cNvSpPr>
            <a:spLocks noGrp="1" noChangeArrowheads="1"/>
            <a:extLst>
              <a:ext uri="smNativeData">
                <pr:smNativeData xmlns:pr="smNativeData" xmlns="smNativeData" val="SMDATA_15_2nh1ZBMAAAAlAAAACwAAAC0AAAAAWAIAADgEAADYJwAAUBk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835;g20795f64136_0_56:notes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2nh1ZBMAAAAlAAAACwAAAC0AAAAAWAIAADgEAADZJwAAUBk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OAAAAAAAA"/>
              </a:ext>
            </a:extLst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AEA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pPr/>
            <a:endParaRPr lang="en-in" cap="none"/>
          </a:p>
        </p:txBody>
      </p:sp>
    </p:spTree>
  </p:cSld>
  <p:clrMapOvr>
    <a:masterClrMapping/>
  </p:clrMapOvr>
</p:notes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;p2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AQAAG0HAABSJAAA0hgAABAAAAAmAAAACAAAAD2wAAAAAAAA"/>
              </a:ext>
            </a:extLst>
          </p:cNvSpPr>
          <p:nvPr>
            <p:ph type="ctrTitle"/>
          </p:nvPr>
        </p:nvSpPr>
        <p:spPr>
          <a:xfrm>
            <a:off x="800100" y="1207135"/>
            <a:ext cx="5104130" cy="282765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70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9pPr>
          </a:lstStyle>
          <a:p>
            <a:pPr/>
          </a:p>
        </p:txBody>
      </p:sp>
      <p:grpSp>
        <p:nvGrpSpPr>
          <p:cNvPr id="3" name="Google Shape;10;p2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EAAAAfAAAAVAAAAAAAAAAAAAAAAAAAAAAAAAAAAAAAAAAAAAAAAAAAAAAAAAAAAAAAAAAAAAAAAAAAAAAAAAAAAAAAAAAAAAAAAAAAAAAAAAAAAAAAAAAAAAAAAAAAACEAAAAYAAAAFAAAAF7///+hAAAABg0AAOwEAAAQAAAAJgAAAAgAAAD/////AAAAAA=="/>
              </a:ext>
            </a:extLst>
          </p:cNvGrpSpPr>
          <p:nvPr/>
        </p:nvGrpSpPr>
        <p:grpSpPr>
          <a:xfrm>
            <a:off x="-102870" y="102235"/>
            <a:ext cx="2219960" cy="697865"/>
            <a:chOff x="-102870" y="102235"/>
            <a:chExt cx="2219960" cy="697865"/>
          </a:xfrm>
        </p:grpSpPr>
        <p:sp>
          <p:nvSpPr>
            <p:cNvPr id="10" name="Google Shape;11;p2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48L2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WgkAAKEAAAAGDQAA7AQAAAAAAAAmAAAACAAAAP//////////"/>
                </a:ext>
              </a:extLst>
            </p:cNvSpPr>
            <p:nvPr/>
          </p:nvSpPr>
          <p:spPr>
            <a:xfrm>
              <a:off x="1520190" y="102235"/>
              <a:ext cx="596900" cy="697865"/>
            </a:xfrm>
            <a:custGeom>
              <a:avLst/>
              <a:gdLst/>
              <a:ahLst/>
              <a:cxnLst/>
              <a:rect l="0" t="0" r="596900" b="697865"/>
              <a:pathLst>
                <a:path w="596900" h="697865">
                  <a:moveTo>
                    <a:pt x="174512" y="58"/>
                  </a:moveTo>
                  <a:cubicBezTo>
                    <a:pt x="78093" y="58"/>
                    <a:pt x="58" y="78059"/>
                    <a:pt x="58" y="174436"/>
                  </a:cubicBezTo>
                  <a:cubicBezTo>
                    <a:pt x="58" y="270815"/>
                    <a:pt x="78093" y="348815"/>
                    <a:pt x="174512" y="348815"/>
                  </a:cubicBezTo>
                  <a:cubicBezTo>
                    <a:pt x="78093" y="348815"/>
                    <a:pt x="58" y="427108"/>
                    <a:pt x="58" y="523486"/>
                  </a:cubicBezTo>
                  <a:cubicBezTo>
                    <a:pt x="58" y="619864"/>
                    <a:pt x="78093" y="697865"/>
                    <a:pt x="174512" y="697865"/>
                  </a:cubicBezTo>
                  <a:cubicBezTo>
                    <a:pt x="198967" y="697865"/>
                    <a:pt x="222196" y="692731"/>
                    <a:pt x="243383" y="683805"/>
                  </a:cubicBezTo>
                  <a:cubicBezTo>
                    <a:pt x="258908" y="678204"/>
                    <a:pt x="276242" y="668811"/>
                    <a:pt x="294394" y="656560"/>
                  </a:cubicBezTo>
                  <a:lnTo>
                    <a:pt x="189512" y="551678"/>
                  </a:lnTo>
                  <a:cubicBezTo>
                    <a:pt x="178072" y="540288"/>
                    <a:pt x="178072" y="521677"/>
                    <a:pt x="189512" y="509951"/>
                  </a:cubicBezTo>
                  <a:cubicBezTo>
                    <a:pt x="195290" y="504234"/>
                    <a:pt x="202819" y="501375"/>
                    <a:pt x="210348" y="501375"/>
                  </a:cubicBezTo>
                  <a:cubicBezTo>
                    <a:pt x="217935" y="501375"/>
                    <a:pt x="225523" y="504234"/>
                    <a:pt x="231359" y="509951"/>
                  </a:cubicBezTo>
                  <a:lnTo>
                    <a:pt x="342078" y="620670"/>
                  </a:lnTo>
                  <a:cubicBezTo>
                    <a:pt x="375463" y="592794"/>
                    <a:pt x="409898" y="559423"/>
                    <a:pt x="442583" y="525761"/>
                  </a:cubicBezTo>
                  <a:lnTo>
                    <a:pt x="401494" y="484672"/>
                  </a:lnTo>
                  <a:cubicBezTo>
                    <a:pt x="389996" y="473255"/>
                    <a:pt x="389996" y="454644"/>
                    <a:pt x="401494" y="443151"/>
                  </a:cubicBezTo>
                  <a:cubicBezTo>
                    <a:pt x="407388" y="437317"/>
                    <a:pt x="414976" y="434342"/>
                    <a:pt x="422505" y="434342"/>
                  </a:cubicBezTo>
                  <a:cubicBezTo>
                    <a:pt x="430034" y="434342"/>
                    <a:pt x="437563" y="437317"/>
                    <a:pt x="443341" y="443151"/>
                  </a:cubicBezTo>
                  <a:lnTo>
                    <a:pt x="482855" y="482665"/>
                  </a:lnTo>
                  <a:cubicBezTo>
                    <a:pt x="547873" y="411298"/>
                    <a:pt x="596842" y="348815"/>
                    <a:pt x="596842" y="348815"/>
                  </a:cubicBezTo>
                  <a:cubicBezTo>
                    <a:pt x="596842" y="348815"/>
                    <a:pt x="546122" y="284349"/>
                    <a:pt x="479294" y="211424"/>
                  </a:cubicBezTo>
                  <a:lnTo>
                    <a:pt x="433127" y="257591"/>
                  </a:lnTo>
                  <a:cubicBezTo>
                    <a:pt x="427408" y="263172"/>
                    <a:pt x="419879" y="266089"/>
                    <a:pt x="412291" y="266089"/>
                  </a:cubicBezTo>
                  <a:cubicBezTo>
                    <a:pt x="404762" y="266089"/>
                    <a:pt x="397175" y="263172"/>
                    <a:pt x="391280" y="257280"/>
                  </a:cubicBezTo>
                  <a:cubicBezTo>
                    <a:pt x="379840" y="245845"/>
                    <a:pt x="379840" y="227234"/>
                    <a:pt x="391280" y="215741"/>
                  </a:cubicBezTo>
                  <a:lnTo>
                    <a:pt x="438731" y="168290"/>
                  </a:lnTo>
                  <a:cubicBezTo>
                    <a:pt x="409665" y="137974"/>
                    <a:pt x="378790" y="108395"/>
                    <a:pt x="348673" y="82901"/>
                  </a:cubicBezTo>
                  <a:lnTo>
                    <a:pt x="230601" y="200973"/>
                  </a:lnTo>
                  <a:cubicBezTo>
                    <a:pt x="224881" y="206699"/>
                    <a:pt x="217352" y="209557"/>
                    <a:pt x="209823" y="209557"/>
                  </a:cubicBezTo>
                  <a:cubicBezTo>
                    <a:pt x="202293" y="209557"/>
                    <a:pt x="194764" y="206699"/>
                    <a:pt x="189045" y="200923"/>
                  </a:cubicBezTo>
                  <a:cubicBezTo>
                    <a:pt x="177313" y="189197"/>
                    <a:pt x="177313" y="170586"/>
                    <a:pt x="189045" y="159151"/>
                  </a:cubicBezTo>
                  <a:lnTo>
                    <a:pt x="301748" y="46448"/>
                  </a:lnTo>
                  <a:cubicBezTo>
                    <a:pt x="280853" y="31678"/>
                    <a:pt x="261184" y="20419"/>
                    <a:pt x="243383" y="14059"/>
                  </a:cubicBezTo>
                  <a:cubicBezTo>
                    <a:pt x="222196" y="4900"/>
                    <a:pt x="198967" y="58"/>
                    <a:pt x="174512" y="58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12;p2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1l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Xv///78CAACSDAAAzgIAAAAAAAAmAAAACAAAAP//////////"/>
                </a:ext>
              </a:extLst>
            </p:cNvSpPr>
            <p:nvPr/>
          </p:nvSpPr>
          <p:spPr>
            <a:xfrm>
              <a:off x="-102870" y="446405"/>
              <a:ext cx="2146300" cy="9525"/>
            </a:xfrm>
            <a:custGeom>
              <a:avLst/>
              <a:gdLst/>
              <a:ahLst/>
              <a:cxnLst/>
              <a:rect l="0" t="0" r="2146300" b="9525"/>
              <a:pathLst>
                <a:path w="2146300" h="9525">
                  <a:moveTo>
                    <a:pt x="4376" y="61"/>
                  </a:moveTo>
                  <a:cubicBezTo>
                    <a:pt x="1809" y="61"/>
                    <a:pt x="58" y="2226"/>
                    <a:pt x="58" y="4948"/>
                  </a:cubicBezTo>
                  <a:cubicBezTo>
                    <a:pt x="58" y="7360"/>
                    <a:pt x="1809" y="9525"/>
                    <a:pt x="4376" y="9525"/>
                  </a:cubicBezTo>
                  <a:lnTo>
                    <a:pt x="2141983" y="9525"/>
                  </a:lnTo>
                  <a:cubicBezTo>
                    <a:pt x="2144258" y="9525"/>
                    <a:pt x="2146300" y="7360"/>
                    <a:pt x="2146300" y="4948"/>
                  </a:cubicBezTo>
                  <a:cubicBezTo>
                    <a:pt x="2146300" y="2226"/>
                    <a:pt x="2144258" y="61"/>
                    <a:pt x="2141983" y="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13;p2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iAoAAJsBAAC/CwAA0wMAAAAAAAAmAAAACAAAAP//////////"/>
                </a:ext>
              </a:extLst>
            </p:cNvSpPr>
            <p:nvPr/>
          </p:nvSpPr>
          <p:spPr>
            <a:xfrm>
              <a:off x="1711960" y="260985"/>
              <a:ext cx="197485" cy="360680"/>
            </a:xfrm>
            <a:custGeom>
              <a:avLst/>
              <a:gdLst/>
              <a:ahLst/>
              <a:cxnLst/>
              <a:rect l="0" t="0" r="197485" b="360680"/>
              <a:pathLst>
                <a:path w="197485" h="360680">
                  <a:moveTo>
                    <a:pt x="192524" y="0"/>
                  </a:moveTo>
                  <a:cubicBezTo>
                    <a:pt x="191357" y="0"/>
                    <a:pt x="190306" y="467"/>
                    <a:pt x="189548" y="1342"/>
                  </a:cubicBezTo>
                  <a:lnTo>
                    <a:pt x="1809" y="189081"/>
                  </a:lnTo>
                  <a:cubicBezTo>
                    <a:pt x="58" y="190581"/>
                    <a:pt x="58" y="193382"/>
                    <a:pt x="1809" y="195191"/>
                  </a:cubicBezTo>
                  <a:lnTo>
                    <a:pt x="165796" y="359178"/>
                  </a:lnTo>
                  <a:cubicBezTo>
                    <a:pt x="166555" y="360155"/>
                    <a:pt x="167838" y="360680"/>
                    <a:pt x="168889" y="360680"/>
                  </a:cubicBezTo>
                  <a:cubicBezTo>
                    <a:pt x="169881" y="360680"/>
                    <a:pt x="171165" y="360155"/>
                    <a:pt x="171923" y="359163"/>
                  </a:cubicBezTo>
                  <a:cubicBezTo>
                    <a:pt x="173733" y="357587"/>
                    <a:pt x="173733" y="354786"/>
                    <a:pt x="171923" y="353036"/>
                  </a:cubicBezTo>
                  <a:lnTo>
                    <a:pt x="11029" y="192142"/>
                  </a:lnTo>
                  <a:lnTo>
                    <a:pt x="195675" y="7496"/>
                  </a:lnTo>
                  <a:cubicBezTo>
                    <a:pt x="197426" y="5719"/>
                    <a:pt x="197426" y="2918"/>
                    <a:pt x="195675" y="1342"/>
                  </a:cubicBezTo>
                  <a:cubicBezTo>
                    <a:pt x="194742" y="467"/>
                    <a:pt x="193633" y="0"/>
                    <a:pt x="192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14;p2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zQsAAEQCAABUDAAAQAMAAAAAAAAmAAAACAAAAP//////////"/>
                </a:ext>
              </a:extLst>
            </p:cNvSpPr>
            <p:nvPr/>
          </p:nvSpPr>
          <p:spPr>
            <a:xfrm>
              <a:off x="1918335" y="368300"/>
              <a:ext cx="85725" cy="160020"/>
            </a:xfrm>
            <a:custGeom>
              <a:avLst/>
              <a:gdLst/>
              <a:ahLst/>
              <a:cxnLst/>
              <a:rect l="0" t="0" r="85725" b="160020"/>
              <a:pathLst>
                <a:path w="85725" h="160020">
                  <a:moveTo>
                    <a:pt x="80768" y="0"/>
                  </a:moveTo>
                  <a:cubicBezTo>
                    <a:pt x="79601" y="0"/>
                    <a:pt x="78552" y="410"/>
                    <a:pt x="77793" y="1171"/>
                  </a:cubicBezTo>
                  <a:lnTo>
                    <a:pt x="1574" y="77390"/>
                  </a:lnTo>
                  <a:cubicBezTo>
                    <a:pt x="58" y="79191"/>
                    <a:pt x="58" y="82000"/>
                    <a:pt x="1574" y="83814"/>
                  </a:cubicBezTo>
                  <a:lnTo>
                    <a:pt x="76511" y="158751"/>
                  </a:lnTo>
                  <a:cubicBezTo>
                    <a:pt x="77269" y="159786"/>
                    <a:pt x="78552" y="160020"/>
                    <a:pt x="79543" y="160020"/>
                  </a:cubicBezTo>
                  <a:cubicBezTo>
                    <a:pt x="80593" y="160020"/>
                    <a:pt x="81876" y="159786"/>
                    <a:pt x="82634" y="158732"/>
                  </a:cubicBezTo>
                  <a:cubicBezTo>
                    <a:pt x="84383" y="156918"/>
                    <a:pt x="84383" y="154109"/>
                    <a:pt x="82634" y="152587"/>
                  </a:cubicBezTo>
                  <a:lnTo>
                    <a:pt x="11021" y="80974"/>
                  </a:lnTo>
                  <a:lnTo>
                    <a:pt x="83917" y="8078"/>
                  </a:lnTo>
                  <a:cubicBezTo>
                    <a:pt x="85666" y="5794"/>
                    <a:pt x="85666" y="2985"/>
                    <a:pt x="83917" y="1171"/>
                  </a:cubicBezTo>
                  <a:cubicBezTo>
                    <a:pt x="82984" y="410"/>
                    <a:pt x="81876" y="0"/>
                    <a:pt x="807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15;p2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UAoAAIgCAADNCgAABQMAAAAAAAAmAAAACAAAAP//////////"/>
                </a:ext>
              </a:extLst>
            </p:cNvSpPr>
            <p:nvPr/>
          </p:nvSpPr>
          <p:spPr>
            <a:xfrm>
              <a:off x="167640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515" y="79375"/>
                    <a:pt x="79375" y="61749"/>
                    <a:pt x="79375" y="39862"/>
                  </a:cubicBezTo>
                  <a:cubicBezTo>
                    <a:pt x="79375" y="17917"/>
                    <a:pt x="61515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16;p2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w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zAoAAIgCAABJCwAABQMAAAAAAAAmAAAACAAAAP//////////"/>
                </a:ext>
              </a:extLst>
            </p:cNvSpPr>
            <p:nvPr/>
          </p:nvSpPr>
          <p:spPr>
            <a:xfrm>
              <a:off x="175514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" name="Google Shape;17;p2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w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SwsAAIgCAADICwAABQMAAAAAAAAmAAAACAAAAP//////////"/>
                </a:ext>
              </a:extLst>
            </p:cNvSpPr>
            <p:nvPr/>
          </p:nvSpPr>
          <p:spPr>
            <a:xfrm>
              <a:off x="1835785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804" y="58"/>
                  </a:moveTo>
                  <a:cubicBezTo>
                    <a:pt x="17917" y="58"/>
                    <a:pt x="58" y="17917"/>
                    <a:pt x="58" y="39862"/>
                  </a:cubicBezTo>
                  <a:cubicBezTo>
                    <a:pt x="58" y="61749"/>
                    <a:pt x="17917" y="79375"/>
                    <a:pt x="39804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80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" name="Google Shape;18;p2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EBAQEfAAAAVAAAAAAAAAAAAAAAAAAAAAAAAAAAAAAAAAAAAAAAAAAAAAAAAAAAAAAAAAAAAAAAAAAAAAAAAAAAAAAAAAAAAAAAAAAAAAAAAAAAAAAAAAAAAAAAAAAAACEAAAAYAAAAFAAAALH///9rGgAALQYAAJweAAAQAAAAJgAAAAgAAAD/////AAAAAA=="/>
              </a:ext>
            </a:extLst>
          </p:cNvGrpSpPr>
          <p:nvPr/>
        </p:nvGrpSpPr>
        <p:grpSpPr>
          <a:xfrm>
            <a:off x="-50165" y="4294505"/>
            <a:ext cx="1054100" cy="681355"/>
            <a:chOff x="-50165" y="4294505"/>
            <a:chExt cx="1054100" cy="681355"/>
          </a:xfrm>
        </p:grpSpPr>
        <p:sp>
          <p:nvSpPr>
            <p:cNvPr id="19" name="Google Shape;19;p2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Bj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GwIAAGsaAAAtBgAAnB4AAAAAAAAmAAAACAAAAP//////////"/>
                </a:ext>
              </a:extLst>
            </p:cNvSpPr>
            <p:nvPr/>
          </p:nvSpPr>
          <p:spPr>
            <a:xfrm rot="16200000" flipH="1">
              <a:off x="332740" y="4304030"/>
              <a:ext cx="681355" cy="661670"/>
            </a:xfrm>
            <a:custGeom>
              <a:avLst/>
              <a:gdLst/>
              <a:ahLst/>
              <a:cxnLst/>
              <a:rect l="0" t="0" r="681355" b="661670"/>
              <a:pathLst>
                <a:path w="681355" h="661670">
                  <a:moveTo>
                    <a:pt x="667126" y="178130"/>
                  </a:moveTo>
                  <a:cubicBezTo>
                    <a:pt x="667126" y="178192"/>
                    <a:pt x="667188" y="178316"/>
                    <a:pt x="667188" y="178378"/>
                  </a:cubicBezTo>
                  <a:lnTo>
                    <a:pt x="667188" y="178130"/>
                  </a:lnTo>
                  <a:close/>
                  <a:moveTo>
                    <a:pt x="473580" y="62"/>
                  </a:moveTo>
                  <a:cubicBezTo>
                    <a:pt x="425303" y="62"/>
                    <a:pt x="377025" y="18440"/>
                    <a:pt x="340242" y="55196"/>
                  </a:cubicBezTo>
                  <a:cubicBezTo>
                    <a:pt x="266676" y="128708"/>
                    <a:pt x="266676" y="248103"/>
                    <a:pt x="340242" y="321677"/>
                  </a:cubicBezTo>
                  <a:cubicBezTo>
                    <a:pt x="303459" y="284859"/>
                    <a:pt x="255181" y="266481"/>
                    <a:pt x="206966" y="266481"/>
                  </a:cubicBezTo>
                  <a:cubicBezTo>
                    <a:pt x="158688" y="266481"/>
                    <a:pt x="110411" y="284859"/>
                    <a:pt x="73628" y="321677"/>
                  </a:cubicBezTo>
                  <a:cubicBezTo>
                    <a:pt x="62" y="395189"/>
                    <a:pt x="62" y="514584"/>
                    <a:pt x="73628" y="588096"/>
                  </a:cubicBezTo>
                  <a:cubicBezTo>
                    <a:pt x="92330" y="606846"/>
                    <a:pt x="113828" y="620630"/>
                    <a:pt x="136879" y="629881"/>
                  </a:cubicBezTo>
                  <a:cubicBezTo>
                    <a:pt x="155333" y="638573"/>
                    <a:pt x="179254" y="645093"/>
                    <a:pt x="206407" y="649935"/>
                  </a:cubicBezTo>
                  <a:lnTo>
                    <a:pt x="206407" y="477642"/>
                  </a:lnTo>
                  <a:cubicBezTo>
                    <a:pt x="206407" y="460009"/>
                    <a:pt x="220511" y="445666"/>
                    <a:pt x="238157" y="445666"/>
                  </a:cubicBezTo>
                  <a:cubicBezTo>
                    <a:pt x="255803" y="445666"/>
                    <a:pt x="270218" y="460009"/>
                    <a:pt x="270218" y="477642"/>
                  </a:cubicBezTo>
                  <a:lnTo>
                    <a:pt x="270218" y="657821"/>
                  </a:lnTo>
                  <a:cubicBezTo>
                    <a:pt x="302713" y="660552"/>
                    <a:pt x="337508" y="661670"/>
                    <a:pt x="372551" y="661670"/>
                  </a:cubicBezTo>
                  <a:cubicBezTo>
                    <a:pt x="383114" y="661670"/>
                    <a:pt x="393739" y="661546"/>
                    <a:pt x="404364" y="661360"/>
                  </a:cubicBezTo>
                  <a:lnTo>
                    <a:pt x="404364" y="589151"/>
                  </a:lnTo>
                  <a:cubicBezTo>
                    <a:pt x="404364" y="571518"/>
                    <a:pt x="418468" y="557176"/>
                    <a:pt x="436114" y="557176"/>
                  </a:cubicBezTo>
                  <a:cubicBezTo>
                    <a:pt x="453760" y="557176"/>
                    <a:pt x="468175" y="571518"/>
                    <a:pt x="468175" y="589151"/>
                  </a:cubicBezTo>
                  <a:lnTo>
                    <a:pt x="468175" y="659435"/>
                  </a:lnTo>
                  <a:cubicBezTo>
                    <a:pt x="574858" y="654840"/>
                    <a:pt x="663087" y="643975"/>
                    <a:pt x="663087" y="643975"/>
                  </a:cubicBezTo>
                  <a:cubicBezTo>
                    <a:pt x="663087" y="643975"/>
                    <a:pt x="673401" y="559349"/>
                    <a:pt x="678310" y="455166"/>
                  </a:cubicBezTo>
                  <a:lnTo>
                    <a:pt x="617730" y="455166"/>
                  </a:lnTo>
                  <a:cubicBezTo>
                    <a:pt x="600084" y="455166"/>
                    <a:pt x="585731" y="440762"/>
                    <a:pt x="585731" y="423129"/>
                  </a:cubicBezTo>
                  <a:cubicBezTo>
                    <a:pt x="585731" y="405496"/>
                    <a:pt x="600084" y="391402"/>
                    <a:pt x="617730" y="391402"/>
                  </a:cubicBezTo>
                  <a:lnTo>
                    <a:pt x="680236" y="391402"/>
                  </a:lnTo>
                  <a:cubicBezTo>
                    <a:pt x="681292" y="340614"/>
                    <a:pt x="680485" y="288833"/>
                    <a:pt x="676135" y="241894"/>
                  </a:cubicBezTo>
                  <a:lnTo>
                    <a:pt x="507008" y="241894"/>
                  </a:lnTo>
                  <a:cubicBezTo>
                    <a:pt x="489300" y="241894"/>
                    <a:pt x="474947" y="227800"/>
                    <a:pt x="474947" y="210105"/>
                  </a:cubicBezTo>
                  <a:cubicBezTo>
                    <a:pt x="474947" y="192472"/>
                    <a:pt x="489300" y="178130"/>
                    <a:pt x="507008" y="178130"/>
                  </a:cubicBezTo>
                  <a:lnTo>
                    <a:pt x="667126" y="178130"/>
                  </a:lnTo>
                  <a:cubicBezTo>
                    <a:pt x="662528" y="154909"/>
                    <a:pt x="656563" y="134669"/>
                    <a:pt x="648734" y="118401"/>
                  </a:cubicBezTo>
                  <a:cubicBezTo>
                    <a:pt x="639477" y="95367"/>
                    <a:pt x="625621" y="73947"/>
                    <a:pt x="606919" y="55196"/>
                  </a:cubicBezTo>
                  <a:cubicBezTo>
                    <a:pt x="570136" y="18440"/>
                    <a:pt x="521858" y="62"/>
                    <a:pt x="473580" y="62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12" name="Google Shape;20;p2"/>
            <p:cNvGrpSpPr>
              <a:extLst>
                <a:ext uri="smNativeData">
  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LH///93GgAA9QUAAEoeAAAAAAAAJgAAAAgAAAD/////AAAAAA=="/>
                </a:ext>
              </a:extLst>
            </p:cNvGrpSpPr>
            <p:nvPr/>
          </p:nvGrpSpPr>
          <p:grpSpPr>
            <a:xfrm rot="16200000" flipH="1">
              <a:off x="147955" y="4104005"/>
              <a:ext cx="621665" cy="1018540"/>
              <a:chOff x="147955" y="4104005"/>
              <a:chExt cx="621665" cy="1018540"/>
            </a:xfrm>
          </p:grpSpPr>
          <p:sp>
            <p:nvSpPr>
              <p:cNvPr id="18" name="Google Shape;21;p2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QV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6QAAAD8ZAACXBAAARR8AAAAAAAAmAAAACAAAAP//////////"/>
                  </a:ext>
                </a:extLst>
              </p:cNvSpPr>
              <p:nvPr/>
            </p:nvSpPr>
            <p:spPr>
              <a:xfrm>
                <a:off x="147955" y="4104005"/>
                <a:ext cx="598170" cy="979170"/>
              </a:xfrm>
              <a:custGeom>
                <a:avLst/>
                <a:gdLst/>
                <a:ahLst/>
                <a:cxnLst/>
                <a:rect l="0" t="0" r="598170" b="979170"/>
                <a:pathLst>
                  <a:path w="598170" h="979170">
                    <a:moveTo>
                      <a:pt x="2235" y="0"/>
                    </a:moveTo>
                    <a:cubicBezTo>
                      <a:pt x="1117" y="0"/>
                      <a:pt x="62" y="1118"/>
                      <a:pt x="62" y="2484"/>
                    </a:cubicBezTo>
                    <a:lnTo>
                      <a:pt x="62" y="134878"/>
                    </a:lnTo>
                    <a:cubicBezTo>
                      <a:pt x="62" y="295527"/>
                      <a:pt x="62443" y="446675"/>
                      <a:pt x="176093" y="560129"/>
                    </a:cubicBezTo>
                    <a:lnTo>
                      <a:pt x="594073" y="978109"/>
                    </a:lnTo>
                    <a:cubicBezTo>
                      <a:pt x="594322" y="978860"/>
                      <a:pt x="594880" y="979108"/>
                      <a:pt x="595687" y="979108"/>
                    </a:cubicBezTo>
                    <a:cubicBezTo>
                      <a:pt x="596246" y="979108"/>
                      <a:pt x="596804" y="978860"/>
                      <a:pt x="597053" y="978301"/>
                    </a:cubicBezTo>
                    <a:cubicBezTo>
                      <a:pt x="598170" y="977493"/>
                      <a:pt x="598170" y="976127"/>
                      <a:pt x="597053" y="975071"/>
                    </a:cubicBezTo>
                    <a:lnTo>
                      <a:pt x="179321" y="557339"/>
                    </a:lnTo>
                    <a:cubicBezTo>
                      <a:pt x="66477" y="444253"/>
                      <a:pt x="4655" y="294471"/>
                      <a:pt x="4655" y="134878"/>
                    </a:cubicBezTo>
                    <a:lnTo>
                      <a:pt x="4655" y="2484"/>
                    </a:lnTo>
                    <a:cubicBezTo>
                      <a:pt x="4655" y="1118"/>
                      <a:pt x="3538" y="0"/>
                      <a:pt x="22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" name="Google Shape;22;p2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hhcG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DgMAALgdAACgBAAAgx8AAAAAAAAmAAAACAAAAP//////////"/>
                  </a:ext>
                </a:extLst>
              </p:cNvSpPr>
              <p:nvPr/>
            </p:nvSpPr>
            <p:spPr>
              <a:xfrm>
                <a:off x="496570" y="4831080"/>
                <a:ext cx="255270" cy="291465"/>
              </a:xfrm>
              <a:custGeom>
                <a:avLst/>
                <a:gdLst/>
                <a:ahLst/>
                <a:cxnLst/>
                <a:rect l="0" t="0" r="255270" b="291465"/>
                <a:pathLst>
                  <a:path w="255270" h="291465">
                    <a:moveTo>
                      <a:pt x="2423" y="62"/>
                    </a:moveTo>
                    <a:cubicBezTo>
                      <a:pt x="1119" y="62"/>
                      <a:pt x="0" y="1118"/>
                      <a:pt x="0" y="2237"/>
                    </a:cubicBezTo>
                    <a:lnTo>
                      <a:pt x="0" y="289289"/>
                    </a:lnTo>
                    <a:cubicBezTo>
                      <a:pt x="0" y="290346"/>
                      <a:pt x="1119" y="291465"/>
                      <a:pt x="2423" y="291465"/>
                    </a:cubicBezTo>
                    <a:cubicBezTo>
                      <a:pt x="3542" y="291465"/>
                      <a:pt x="4598" y="290346"/>
                      <a:pt x="4598" y="289289"/>
                    </a:cubicBezTo>
                    <a:lnTo>
                      <a:pt x="4598" y="4660"/>
                    </a:lnTo>
                    <a:lnTo>
                      <a:pt x="253095" y="4660"/>
                    </a:lnTo>
                    <a:cubicBezTo>
                      <a:pt x="254462" y="4660"/>
                      <a:pt x="255270" y="3542"/>
                      <a:pt x="255270" y="2237"/>
                    </a:cubicBezTo>
                    <a:cubicBezTo>
                      <a:pt x="255270" y="1118"/>
                      <a:pt x="254462" y="62"/>
                      <a:pt x="253095" y="6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" name="Google Shape;23;p2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xkT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AQQAALUeAAC8BAAAcx8AAAAAAAAmAAAACAAAAP//////////"/>
                  </a:ext>
                </a:extLst>
              </p:cNvSpPr>
              <p:nvPr/>
            </p:nvSpPr>
            <p:spPr>
              <a:xfrm>
                <a:off x="650875" y="4991735"/>
                <a:ext cx="118745" cy="120650"/>
              </a:xfrm>
              <a:custGeom>
                <a:avLst/>
                <a:gdLst/>
                <a:ahLst/>
                <a:cxnLst/>
                <a:rect l="0" t="0" r="118745" b="120650"/>
                <a:pathLst>
                  <a:path w="118745" h="120650">
                    <a:moveTo>
                      <a:pt x="2480" y="0"/>
                    </a:moveTo>
                    <a:cubicBezTo>
                      <a:pt x="1116" y="0"/>
                      <a:pt x="0" y="1116"/>
                      <a:pt x="0" y="2170"/>
                    </a:cubicBezTo>
                    <a:lnTo>
                      <a:pt x="0" y="118170"/>
                    </a:lnTo>
                    <a:cubicBezTo>
                      <a:pt x="0" y="119534"/>
                      <a:pt x="1116" y="120588"/>
                      <a:pt x="2480" y="120588"/>
                    </a:cubicBezTo>
                    <a:cubicBezTo>
                      <a:pt x="3534" y="120588"/>
                      <a:pt x="4650" y="119534"/>
                      <a:pt x="4650" y="118170"/>
                    </a:cubicBezTo>
                    <a:lnTo>
                      <a:pt x="4650" y="4650"/>
                    </a:lnTo>
                    <a:lnTo>
                      <a:pt x="116512" y="4650"/>
                    </a:lnTo>
                    <a:cubicBezTo>
                      <a:pt x="117628" y="4650"/>
                      <a:pt x="118682" y="3534"/>
                      <a:pt x="118682" y="2170"/>
                    </a:cubicBezTo>
                    <a:cubicBezTo>
                      <a:pt x="118682" y="1116"/>
                      <a:pt x="117628" y="0"/>
                      <a:pt x="11651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" name="Google Shape;24;p2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FsIi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xAIAAHkdAABYAwAAAB4AAAAAAAAmAAAACAAAAP//////////"/>
                  </a:ext>
                </a:extLst>
              </p:cNvSpPr>
              <p:nvPr/>
            </p:nvSpPr>
            <p:spPr>
              <a:xfrm>
                <a:off x="449580" y="4791075"/>
                <a:ext cx="93980" cy="85725"/>
              </a:xfrm>
              <a:custGeom>
                <a:avLst/>
                <a:gdLst/>
                <a:ahLst/>
                <a:cxnLst/>
                <a:rect l="0" t="0" r="93980" b="85725"/>
                <a:pathLst>
                  <a:path w="93980" h="85725">
                    <a:moveTo>
                      <a:pt x="46897" y="0"/>
                    </a:moveTo>
                    <a:cubicBezTo>
                      <a:pt x="35932" y="0"/>
                      <a:pt x="25028" y="4165"/>
                      <a:pt x="16789" y="12432"/>
                    </a:cubicBezTo>
                    <a:cubicBezTo>
                      <a:pt x="0" y="29279"/>
                      <a:pt x="0" y="56445"/>
                      <a:pt x="16789" y="73292"/>
                    </a:cubicBezTo>
                    <a:cubicBezTo>
                      <a:pt x="25028" y="81559"/>
                      <a:pt x="35932" y="85725"/>
                      <a:pt x="46897" y="85725"/>
                    </a:cubicBezTo>
                    <a:cubicBezTo>
                      <a:pt x="57800" y="85725"/>
                      <a:pt x="68766" y="81559"/>
                      <a:pt x="77191" y="73292"/>
                    </a:cubicBezTo>
                    <a:cubicBezTo>
                      <a:pt x="93980" y="56445"/>
                      <a:pt x="93980" y="29279"/>
                      <a:pt x="77191" y="12432"/>
                    </a:cubicBezTo>
                    <a:cubicBezTo>
                      <a:pt x="68766" y="4165"/>
                      <a:pt x="57800" y="0"/>
                      <a:pt x="46897" y="0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" name="Google Shape;25;p2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ItAA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IwMAANgdAAC4AwAAYB4AAAAAAAAmAAAACAAAAP//////////"/>
                  </a:ext>
                </a:extLst>
              </p:cNvSpPr>
              <p:nvPr/>
            </p:nvSpPr>
            <p:spPr>
              <a:xfrm>
                <a:off x="509905" y="4851400"/>
                <a:ext cx="94615" cy="86360"/>
              </a:xfrm>
              <a:custGeom>
                <a:avLst/>
                <a:gdLst/>
                <a:ahLst/>
                <a:cxnLst/>
                <a:rect l="0" t="0" r="94615" b="86360"/>
                <a:pathLst>
                  <a:path w="94615" h="86360">
                    <a:moveTo>
                      <a:pt x="47369" y="62"/>
                    </a:moveTo>
                    <a:cubicBezTo>
                      <a:pt x="36399" y="62"/>
                      <a:pt x="25367" y="4249"/>
                      <a:pt x="16953" y="12748"/>
                    </a:cubicBezTo>
                    <a:cubicBezTo>
                      <a:pt x="62" y="29370"/>
                      <a:pt x="62" y="56678"/>
                      <a:pt x="16953" y="73612"/>
                    </a:cubicBezTo>
                    <a:cubicBezTo>
                      <a:pt x="25367" y="82111"/>
                      <a:pt x="36399" y="86360"/>
                      <a:pt x="47369" y="86360"/>
                    </a:cubicBezTo>
                    <a:cubicBezTo>
                      <a:pt x="58402" y="86360"/>
                      <a:pt x="69371" y="82111"/>
                      <a:pt x="77661" y="73612"/>
                    </a:cubicBezTo>
                    <a:cubicBezTo>
                      <a:pt x="94552" y="56678"/>
                      <a:pt x="94552" y="29370"/>
                      <a:pt x="77661" y="12748"/>
                    </a:cubicBezTo>
                    <a:cubicBezTo>
                      <a:pt x="69371" y="4249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" name="Google Shape;26;p2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hAMAADoeAAAZBAAAwB4AAAAAAAAmAAAACAAAAP//////////"/>
                  </a:ext>
                </a:extLst>
              </p:cNvSpPr>
              <p:nvPr/>
            </p:nvSpPr>
            <p:spPr>
              <a:xfrm>
                <a:off x="571500" y="4913630"/>
                <a:ext cx="94615" cy="85090"/>
              </a:xfrm>
              <a:custGeom>
                <a:avLst/>
                <a:gdLst/>
                <a:ahLst/>
                <a:cxnLst/>
                <a:rect l="0" t="0" r="94615" b="85090"/>
                <a:pathLst>
                  <a:path w="94615" h="85090">
                    <a:moveTo>
                      <a:pt x="47369" y="62"/>
                    </a:moveTo>
                    <a:cubicBezTo>
                      <a:pt x="36399" y="62"/>
                      <a:pt x="25367" y="4196"/>
                      <a:pt x="16953" y="12588"/>
                    </a:cubicBezTo>
                    <a:cubicBezTo>
                      <a:pt x="62" y="29001"/>
                      <a:pt x="62" y="55966"/>
                      <a:pt x="16953" y="72687"/>
                    </a:cubicBezTo>
                    <a:cubicBezTo>
                      <a:pt x="25367" y="80956"/>
                      <a:pt x="36399" y="85028"/>
                      <a:pt x="47369" y="85028"/>
                    </a:cubicBezTo>
                    <a:cubicBezTo>
                      <a:pt x="58402" y="85028"/>
                      <a:pt x="69371" y="80956"/>
                      <a:pt x="77661" y="72687"/>
                    </a:cubicBezTo>
                    <a:cubicBezTo>
                      <a:pt x="94552" y="55966"/>
                      <a:pt x="94552" y="29001"/>
                      <a:pt x="77661" y="12588"/>
                    </a:cubicBezTo>
                    <a:cubicBezTo>
                      <a:pt x="69371" y="4196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20" name="Google Shape;27;p2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GiUAAOEAAABEKAAADAQAABAAAAAmAAAACAAAAP//////////"/>
              </a:ext>
            </a:extLst>
          </p:cNvSpPr>
          <p:nvPr/>
        </p:nvSpPr>
        <p:spPr>
          <a:xfrm>
            <a:off x="6031230" y="142875"/>
            <a:ext cx="514350" cy="514985"/>
          </a:xfrm>
          <a:custGeom>
            <a:avLst/>
            <a:gdLst/>
            <a:ahLst/>
            <a:cxnLst/>
            <a:rect l="0" t="0" r="514350" b="514985"/>
            <a:pathLst>
              <a:path w="514350" h="514985">
                <a:moveTo>
                  <a:pt x="310599" y="5117"/>
                </a:moveTo>
                <a:lnTo>
                  <a:pt x="310599" y="122678"/>
                </a:lnTo>
                <a:cubicBezTo>
                  <a:pt x="310599" y="123646"/>
                  <a:pt x="311221" y="124544"/>
                  <a:pt x="312119" y="125098"/>
                </a:cubicBezTo>
                <a:cubicBezTo>
                  <a:pt x="312326" y="125235"/>
                  <a:pt x="312602" y="125235"/>
                  <a:pt x="312878" y="125235"/>
                </a:cubicBezTo>
                <a:cubicBezTo>
                  <a:pt x="313500" y="125235"/>
                  <a:pt x="314191" y="124960"/>
                  <a:pt x="314812" y="124544"/>
                </a:cubicBezTo>
                <a:lnTo>
                  <a:pt x="397832" y="41524"/>
                </a:lnTo>
                <a:lnTo>
                  <a:pt x="473324" y="117016"/>
                </a:lnTo>
                <a:lnTo>
                  <a:pt x="389958" y="200382"/>
                </a:lnTo>
                <a:cubicBezTo>
                  <a:pt x="389406" y="200683"/>
                  <a:pt x="389061" y="201582"/>
                  <a:pt x="389682" y="202757"/>
                </a:cubicBezTo>
                <a:cubicBezTo>
                  <a:pt x="389958" y="203725"/>
                  <a:pt x="390925" y="204278"/>
                  <a:pt x="391823" y="204278"/>
                </a:cubicBezTo>
                <a:lnTo>
                  <a:pt x="509515" y="204278"/>
                </a:lnTo>
                <a:lnTo>
                  <a:pt x="509515" y="310982"/>
                </a:lnTo>
                <a:lnTo>
                  <a:pt x="391823" y="310982"/>
                </a:lnTo>
                <a:cubicBezTo>
                  <a:pt x="390925" y="310982"/>
                  <a:pt x="389958" y="311604"/>
                  <a:pt x="389682" y="312503"/>
                </a:cubicBezTo>
                <a:cubicBezTo>
                  <a:pt x="389061" y="313402"/>
                  <a:pt x="389406" y="314578"/>
                  <a:pt x="389958" y="315200"/>
                </a:cubicBezTo>
                <a:lnTo>
                  <a:pt x="473324" y="398566"/>
                </a:lnTo>
                <a:lnTo>
                  <a:pt x="397832" y="474058"/>
                </a:lnTo>
                <a:lnTo>
                  <a:pt x="314812" y="391038"/>
                </a:lnTo>
                <a:cubicBezTo>
                  <a:pt x="314260" y="390163"/>
                  <a:pt x="313638" y="389817"/>
                  <a:pt x="313086" y="389817"/>
                </a:cubicBezTo>
                <a:cubicBezTo>
                  <a:pt x="312740" y="389817"/>
                  <a:pt x="312464" y="389955"/>
                  <a:pt x="312119" y="390163"/>
                </a:cubicBezTo>
                <a:cubicBezTo>
                  <a:pt x="311221" y="390439"/>
                  <a:pt x="310599" y="391338"/>
                  <a:pt x="310599" y="392583"/>
                </a:cubicBezTo>
                <a:lnTo>
                  <a:pt x="310599" y="510144"/>
                </a:lnTo>
                <a:lnTo>
                  <a:pt x="204027" y="510144"/>
                </a:lnTo>
                <a:lnTo>
                  <a:pt x="204027" y="392583"/>
                </a:lnTo>
                <a:cubicBezTo>
                  <a:pt x="204027" y="391338"/>
                  <a:pt x="203475" y="390439"/>
                  <a:pt x="202577" y="390163"/>
                </a:cubicBezTo>
                <a:cubicBezTo>
                  <a:pt x="202093" y="389955"/>
                  <a:pt x="201748" y="389817"/>
                  <a:pt x="201403" y="389817"/>
                </a:cubicBezTo>
                <a:cubicBezTo>
                  <a:pt x="200712" y="389817"/>
                  <a:pt x="200090" y="390163"/>
                  <a:pt x="199538" y="390785"/>
                </a:cubicBezTo>
                <a:lnTo>
                  <a:pt x="116518" y="473805"/>
                </a:lnTo>
                <a:lnTo>
                  <a:pt x="41372" y="398659"/>
                </a:lnTo>
                <a:lnTo>
                  <a:pt x="124392" y="315639"/>
                </a:lnTo>
                <a:cubicBezTo>
                  <a:pt x="125013" y="314578"/>
                  <a:pt x="125289" y="313402"/>
                  <a:pt x="125013" y="312503"/>
                </a:cubicBezTo>
                <a:cubicBezTo>
                  <a:pt x="124392" y="311604"/>
                  <a:pt x="123494" y="310982"/>
                  <a:pt x="122596" y="310982"/>
                </a:cubicBezTo>
                <a:lnTo>
                  <a:pt x="5180" y="310982"/>
                </a:lnTo>
                <a:lnTo>
                  <a:pt x="5180" y="204278"/>
                </a:lnTo>
                <a:lnTo>
                  <a:pt x="122596" y="204278"/>
                </a:lnTo>
                <a:cubicBezTo>
                  <a:pt x="123494" y="204278"/>
                  <a:pt x="124392" y="203725"/>
                  <a:pt x="125013" y="202757"/>
                </a:cubicBezTo>
                <a:cubicBezTo>
                  <a:pt x="125289" y="201582"/>
                  <a:pt x="125013" y="200683"/>
                  <a:pt x="124392" y="199784"/>
                </a:cubicBezTo>
                <a:lnTo>
                  <a:pt x="41372" y="116764"/>
                </a:lnTo>
                <a:lnTo>
                  <a:pt x="116518" y="41618"/>
                </a:lnTo>
                <a:lnTo>
                  <a:pt x="199538" y="124638"/>
                </a:lnTo>
                <a:cubicBezTo>
                  <a:pt x="200228" y="124960"/>
                  <a:pt x="200850" y="125235"/>
                  <a:pt x="201610" y="125235"/>
                </a:cubicBezTo>
                <a:cubicBezTo>
                  <a:pt x="201955" y="125235"/>
                  <a:pt x="202231" y="125235"/>
                  <a:pt x="202577" y="125098"/>
                </a:cubicBezTo>
                <a:cubicBezTo>
                  <a:pt x="203475" y="124544"/>
                  <a:pt x="204027" y="123646"/>
                  <a:pt x="204027" y="122678"/>
                </a:cubicBezTo>
                <a:lnTo>
                  <a:pt x="204027" y="5117"/>
                </a:lnTo>
                <a:close/>
                <a:moveTo>
                  <a:pt x="201333" y="0"/>
                </a:moveTo>
                <a:cubicBezTo>
                  <a:pt x="200159" y="0"/>
                  <a:pt x="198916" y="1244"/>
                  <a:pt x="198916" y="2420"/>
                </a:cubicBezTo>
                <a:lnTo>
                  <a:pt x="198916" y="116661"/>
                </a:lnTo>
                <a:lnTo>
                  <a:pt x="118314" y="36059"/>
                </a:lnTo>
                <a:cubicBezTo>
                  <a:pt x="117899" y="35544"/>
                  <a:pt x="117278" y="35268"/>
                  <a:pt x="116656" y="35268"/>
                </a:cubicBezTo>
                <a:cubicBezTo>
                  <a:pt x="116034" y="35268"/>
                  <a:pt x="115344" y="35544"/>
                  <a:pt x="114722" y="35959"/>
                </a:cubicBezTo>
                <a:lnTo>
                  <a:pt x="35915" y="114766"/>
                </a:lnTo>
                <a:cubicBezTo>
                  <a:pt x="35363" y="115486"/>
                  <a:pt x="35018" y="116039"/>
                  <a:pt x="35018" y="116661"/>
                </a:cubicBezTo>
                <a:cubicBezTo>
                  <a:pt x="35018" y="117284"/>
                  <a:pt x="35363" y="117837"/>
                  <a:pt x="35915" y="118458"/>
                </a:cubicBezTo>
                <a:lnTo>
                  <a:pt x="116518" y="199061"/>
                </a:lnTo>
                <a:lnTo>
                  <a:pt x="2417" y="199061"/>
                </a:lnTo>
                <a:cubicBezTo>
                  <a:pt x="1243" y="199161"/>
                  <a:pt x="0" y="200406"/>
                  <a:pt x="0" y="201582"/>
                </a:cubicBezTo>
                <a:lnTo>
                  <a:pt x="0" y="313402"/>
                </a:lnTo>
                <a:cubicBezTo>
                  <a:pt x="0" y="314924"/>
                  <a:pt x="1243" y="315823"/>
                  <a:pt x="2417" y="315823"/>
                </a:cubicBezTo>
                <a:lnTo>
                  <a:pt x="116518" y="315823"/>
                </a:lnTo>
                <a:lnTo>
                  <a:pt x="35915" y="396426"/>
                </a:lnTo>
                <a:cubicBezTo>
                  <a:pt x="35363" y="397078"/>
                  <a:pt x="35018" y="397700"/>
                  <a:pt x="35018" y="398323"/>
                </a:cubicBezTo>
                <a:cubicBezTo>
                  <a:pt x="35018" y="398945"/>
                  <a:pt x="35363" y="399844"/>
                  <a:pt x="35915" y="400121"/>
                </a:cubicBezTo>
                <a:lnTo>
                  <a:pt x="114722" y="478928"/>
                </a:lnTo>
                <a:cubicBezTo>
                  <a:pt x="115344" y="479578"/>
                  <a:pt x="116034" y="479924"/>
                  <a:pt x="116656" y="479924"/>
                </a:cubicBezTo>
                <a:cubicBezTo>
                  <a:pt x="117278" y="479924"/>
                  <a:pt x="117899" y="479578"/>
                  <a:pt x="118314" y="479025"/>
                </a:cubicBezTo>
                <a:lnTo>
                  <a:pt x="198916" y="398423"/>
                </a:lnTo>
                <a:lnTo>
                  <a:pt x="198916" y="512564"/>
                </a:lnTo>
                <a:cubicBezTo>
                  <a:pt x="198916" y="514086"/>
                  <a:pt x="200159" y="514985"/>
                  <a:pt x="201333" y="514985"/>
                </a:cubicBezTo>
                <a:lnTo>
                  <a:pt x="313017" y="514985"/>
                </a:lnTo>
                <a:cubicBezTo>
                  <a:pt x="314260" y="514985"/>
                  <a:pt x="315434" y="514086"/>
                  <a:pt x="315434" y="512564"/>
                </a:cubicBezTo>
                <a:lnTo>
                  <a:pt x="315434" y="398323"/>
                </a:lnTo>
                <a:lnTo>
                  <a:pt x="396036" y="478925"/>
                </a:lnTo>
                <a:cubicBezTo>
                  <a:pt x="396451" y="479578"/>
                  <a:pt x="397141" y="479924"/>
                  <a:pt x="397832" y="479924"/>
                </a:cubicBezTo>
                <a:cubicBezTo>
                  <a:pt x="398523" y="479924"/>
                  <a:pt x="399214" y="479578"/>
                  <a:pt x="399628" y="479025"/>
                </a:cubicBezTo>
                <a:lnTo>
                  <a:pt x="478435" y="400218"/>
                </a:lnTo>
                <a:cubicBezTo>
                  <a:pt x="479609" y="399222"/>
                  <a:pt x="479609" y="397700"/>
                  <a:pt x="478435" y="396525"/>
                </a:cubicBezTo>
                <a:lnTo>
                  <a:pt x="397832" y="315922"/>
                </a:lnTo>
                <a:lnTo>
                  <a:pt x="511933" y="315922"/>
                </a:lnTo>
                <a:cubicBezTo>
                  <a:pt x="513452" y="315823"/>
                  <a:pt x="514350" y="314924"/>
                  <a:pt x="514350" y="313402"/>
                </a:cubicBezTo>
                <a:lnTo>
                  <a:pt x="514350" y="201582"/>
                </a:lnTo>
                <a:cubicBezTo>
                  <a:pt x="514350" y="200406"/>
                  <a:pt x="513452" y="199161"/>
                  <a:pt x="511933" y="199161"/>
                </a:cubicBezTo>
                <a:lnTo>
                  <a:pt x="397832" y="199161"/>
                </a:lnTo>
                <a:lnTo>
                  <a:pt x="478435" y="118558"/>
                </a:lnTo>
                <a:cubicBezTo>
                  <a:pt x="479056" y="117837"/>
                  <a:pt x="479332" y="117284"/>
                  <a:pt x="479332" y="116661"/>
                </a:cubicBezTo>
                <a:cubicBezTo>
                  <a:pt x="479332" y="116039"/>
                  <a:pt x="479056" y="115486"/>
                  <a:pt x="478435" y="114863"/>
                </a:cubicBezTo>
                <a:lnTo>
                  <a:pt x="399628" y="36056"/>
                </a:lnTo>
                <a:cubicBezTo>
                  <a:pt x="399214" y="35544"/>
                  <a:pt x="398523" y="35268"/>
                  <a:pt x="397832" y="35268"/>
                </a:cubicBezTo>
                <a:cubicBezTo>
                  <a:pt x="397141" y="35268"/>
                  <a:pt x="396451" y="35544"/>
                  <a:pt x="396036" y="35959"/>
                </a:cubicBezTo>
                <a:lnTo>
                  <a:pt x="315434" y="116561"/>
                </a:lnTo>
                <a:lnTo>
                  <a:pt x="315434" y="2420"/>
                </a:lnTo>
                <a:cubicBezTo>
                  <a:pt x="315434" y="1244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" name="Google Shape;28;p2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eiEAAOEAAACkJAAADAQAABAAAAAmAAAACAAAAP//////////"/>
              </a:ext>
            </a:extLst>
          </p:cNvSpPr>
          <p:nvPr/>
        </p:nvSpPr>
        <p:spPr>
          <a:xfrm>
            <a:off x="5441950" y="142875"/>
            <a:ext cx="514350" cy="514985"/>
          </a:xfrm>
          <a:custGeom>
            <a:avLst/>
            <a:gdLst/>
            <a:ahLst/>
            <a:cxnLst/>
            <a:rect l="0" t="0" r="514350" b="514985"/>
            <a:pathLst>
              <a:path w="514350" h="514985">
                <a:moveTo>
                  <a:pt x="310599" y="5117"/>
                </a:moveTo>
                <a:lnTo>
                  <a:pt x="310599" y="122678"/>
                </a:lnTo>
                <a:cubicBezTo>
                  <a:pt x="310599" y="123646"/>
                  <a:pt x="311221" y="124544"/>
                  <a:pt x="312119" y="125098"/>
                </a:cubicBezTo>
                <a:cubicBezTo>
                  <a:pt x="312326" y="125235"/>
                  <a:pt x="312602" y="125235"/>
                  <a:pt x="312878" y="125235"/>
                </a:cubicBezTo>
                <a:cubicBezTo>
                  <a:pt x="313500" y="125235"/>
                  <a:pt x="314191" y="124960"/>
                  <a:pt x="314812" y="124544"/>
                </a:cubicBezTo>
                <a:lnTo>
                  <a:pt x="397832" y="41524"/>
                </a:lnTo>
                <a:lnTo>
                  <a:pt x="473324" y="117016"/>
                </a:lnTo>
                <a:lnTo>
                  <a:pt x="389958" y="200382"/>
                </a:lnTo>
                <a:cubicBezTo>
                  <a:pt x="389406" y="200683"/>
                  <a:pt x="389061" y="201582"/>
                  <a:pt x="389682" y="202757"/>
                </a:cubicBezTo>
                <a:cubicBezTo>
                  <a:pt x="389958" y="203725"/>
                  <a:pt x="390925" y="204278"/>
                  <a:pt x="391823" y="204278"/>
                </a:cubicBezTo>
                <a:lnTo>
                  <a:pt x="509515" y="204278"/>
                </a:lnTo>
                <a:lnTo>
                  <a:pt x="509515" y="310982"/>
                </a:lnTo>
                <a:lnTo>
                  <a:pt x="391823" y="310982"/>
                </a:lnTo>
                <a:cubicBezTo>
                  <a:pt x="390925" y="310982"/>
                  <a:pt x="389958" y="311604"/>
                  <a:pt x="389682" y="312503"/>
                </a:cubicBezTo>
                <a:cubicBezTo>
                  <a:pt x="389061" y="313402"/>
                  <a:pt x="389406" y="314578"/>
                  <a:pt x="389958" y="315200"/>
                </a:cubicBezTo>
                <a:lnTo>
                  <a:pt x="473324" y="398566"/>
                </a:lnTo>
                <a:lnTo>
                  <a:pt x="397832" y="474058"/>
                </a:lnTo>
                <a:lnTo>
                  <a:pt x="314812" y="391038"/>
                </a:lnTo>
                <a:cubicBezTo>
                  <a:pt x="314260" y="390163"/>
                  <a:pt x="313638" y="389817"/>
                  <a:pt x="313086" y="389817"/>
                </a:cubicBezTo>
                <a:cubicBezTo>
                  <a:pt x="312740" y="389817"/>
                  <a:pt x="312464" y="389955"/>
                  <a:pt x="312119" y="390163"/>
                </a:cubicBezTo>
                <a:cubicBezTo>
                  <a:pt x="311221" y="390439"/>
                  <a:pt x="310599" y="391338"/>
                  <a:pt x="310599" y="392583"/>
                </a:cubicBezTo>
                <a:lnTo>
                  <a:pt x="310599" y="510144"/>
                </a:lnTo>
                <a:lnTo>
                  <a:pt x="204027" y="510144"/>
                </a:lnTo>
                <a:lnTo>
                  <a:pt x="204027" y="392583"/>
                </a:lnTo>
                <a:cubicBezTo>
                  <a:pt x="204027" y="391338"/>
                  <a:pt x="203475" y="390439"/>
                  <a:pt x="202577" y="390163"/>
                </a:cubicBezTo>
                <a:cubicBezTo>
                  <a:pt x="202093" y="389955"/>
                  <a:pt x="201748" y="389817"/>
                  <a:pt x="201403" y="389817"/>
                </a:cubicBezTo>
                <a:cubicBezTo>
                  <a:pt x="200712" y="389817"/>
                  <a:pt x="200090" y="390163"/>
                  <a:pt x="199538" y="390785"/>
                </a:cubicBezTo>
                <a:lnTo>
                  <a:pt x="116518" y="473805"/>
                </a:lnTo>
                <a:lnTo>
                  <a:pt x="41372" y="398659"/>
                </a:lnTo>
                <a:lnTo>
                  <a:pt x="124392" y="315639"/>
                </a:lnTo>
                <a:cubicBezTo>
                  <a:pt x="125013" y="314578"/>
                  <a:pt x="125289" y="313402"/>
                  <a:pt x="125013" y="312503"/>
                </a:cubicBezTo>
                <a:cubicBezTo>
                  <a:pt x="124392" y="311604"/>
                  <a:pt x="123494" y="310982"/>
                  <a:pt x="122596" y="310982"/>
                </a:cubicBezTo>
                <a:lnTo>
                  <a:pt x="5180" y="310982"/>
                </a:lnTo>
                <a:lnTo>
                  <a:pt x="5180" y="204278"/>
                </a:lnTo>
                <a:lnTo>
                  <a:pt x="122596" y="204278"/>
                </a:lnTo>
                <a:cubicBezTo>
                  <a:pt x="123494" y="204278"/>
                  <a:pt x="124392" y="203725"/>
                  <a:pt x="125013" y="202757"/>
                </a:cubicBezTo>
                <a:cubicBezTo>
                  <a:pt x="125289" y="201582"/>
                  <a:pt x="125013" y="200683"/>
                  <a:pt x="124392" y="199784"/>
                </a:cubicBezTo>
                <a:lnTo>
                  <a:pt x="41372" y="116764"/>
                </a:lnTo>
                <a:lnTo>
                  <a:pt x="116518" y="41618"/>
                </a:lnTo>
                <a:lnTo>
                  <a:pt x="199538" y="124638"/>
                </a:lnTo>
                <a:cubicBezTo>
                  <a:pt x="200228" y="124960"/>
                  <a:pt x="200850" y="125235"/>
                  <a:pt x="201610" y="125235"/>
                </a:cubicBezTo>
                <a:cubicBezTo>
                  <a:pt x="201955" y="125235"/>
                  <a:pt x="202231" y="125235"/>
                  <a:pt x="202577" y="125098"/>
                </a:cubicBezTo>
                <a:cubicBezTo>
                  <a:pt x="203475" y="124544"/>
                  <a:pt x="204027" y="123646"/>
                  <a:pt x="204027" y="122678"/>
                </a:cubicBezTo>
                <a:lnTo>
                  <a:pt x="204027" y="5117"/>
                </a:lnTo>
                <a:close/>
                <a:moveTo>
                  <a:pt x="201333" y="0"/>
                </a:moveTo>
                <a:cubicBezTo>
                  <a:pt x="200159" y="0"/>
                  <a:pt x="198916" y="1244"/>
                  <a:pt x="198916" y="2420"/>
                </a:cubicBezTo>
                <a:lnTo>
                  <a:pt x="198916" y="116661"/>
                </a:lnTo>
                <a:lnTo>
                  <a:pt x="118314" y="36059"/>
                </a:lnTo>
                <a:cubicBezTo>
                  <a:pt x="117899" y="35544"/>
                  <a:pt x="117278" y="35268"/>
                  <a:pt x="116656" y="35268"/>
                </a:cubicBezTo>
                <a:cubicBezTo>
                  <a:pt x="116034" y="35268"/>
                  <a:pt x="115344" y="35544"/>
                  <a:pt x="114722" y="35959"/>
                </a:cubicBezTo>
                <a:lnTo>
                  <a:pt x="35915" y="114766"/>
                </a:lnTo>
                <a:cubicBezTo>
                  <a:pt x="35363" y="115486"/>
                  <a:pt x="35018" y="116039"/>
                  <a:pt x="35018" y="116661"/>
                </a:cubicBezTo>
                <a:cubicBezTo>
                  <a:pt x="35018" y="117284"/>
                  <a:pt x="35363" y="117837"/>
                  <a:pt x="35915" y="118458"/>
                </a:cubicBezTo>
                <a:lnTo>
                  <a:pt x="116518" y="199061"/>
                </a:lnTo>
                <a:lnTo>
                  <a:pt x="2417" y="199061"/>
                </a:lnTo>
                <a:cubicBezTo>
                  <a:pt x="1243" y="199161"/>
                  <a:pt x="0" y="200406"/>
                  <a:pt x="0" y="201582"/>
                </a:cubicBezTo>
                <a:lnTo>
                  <a:pt x="0" y="313402"/>
                </a:lnTo>
                <a:cubicBezTo>
                  <a:pt x="0" y="314924"/>
                  <a:pt x="1243" y="315823"/>
                  <a:pt x="2417" y="315823"/>
                </a:cubicBezTo>
                <a:lnTo>
                  <a:pt x="116518" y="315823"/>
                </a:lnTo>
                <a:lnTo>
                  <a:pt x="35915" y="396426"/>
                </a:lnTo>
                <a:cubicBezTo>
                  <a:pt x="35363" y="397078"/>
                  <a:pt x="35018" y="397700"/>
                  <a:pt x="35018" y="398323"/>
                </a:cubicBezTo>
                <a:cubicBezTo>
                  <a:pt x="35018" y="398945"/>
                  <a:pt x="35363" y="399844"/>
                  <a:pt x="35915" y="400121"/>
                </a:cubicBezTo>
                <a:lnTo>
                  <a:pt x="114722" y="478928"/>
                </a:lnTo>
                <a:cubicBezTo>
                  <a:pt x="115344" y="479578"/>
                  <a:pt x="116034" y="479924"/>
                  <a:pt x="116656" y="479924"/>
                </a:cubicBezTo>
                <a:cubicBezTo>
                  <a:pt x="117278" y="479924"/>
                  <a:pt x="117899" y="479578"/>
                  <a:pt x="118314" y="479025"/>
                </a:cubicBezTo>
                <a:lnTo>
                  <a:pt x="198916" y="398423"/>
                </a:lnTo>
                <a:lnTo>
                  <a:pt x="198916" y="512564"/>
                </a:lnTo>
                <a:cubicBezTo>
                  <a:pt x="198916" y="514086"/>
                  <a:pt x="200159" y="514985"/>
                  <a:pt x="201333" y="514985"/>
                </a:cubicBezTo>
                <a:lnTo>
                  <a:pt x="313017" y="514985"/>
                </a:lnTo>
                <a:cubicBezTo>
                  <a:pt x="314260" y="514985"/>
                  <a:pt x="315434" y="514086"/>
                  <a:pt x="315434" y="512564"/>
                </a:cubicBezTo>
                <a:lnTo>
                  <a:pt x="315434" y="398323"/>
                </a:lnTo>
                <a:lnTo>
                  <a:pt x="396036" y="478925"/>
                </a:lnTo>
                <a:cubicBezTo>
                  <a:pt x="396451" y="479578"/>
                  <a:pt x="397141" y="479924"/>
                  <a:pt x="397832" y="479924"/>
                </a:cubicBezTo>
                <a:cubicBezTo>
                  <a:pt x="398523" y="479924"/>
                  <a:pt x="399214" y="479578"/>
                  <a:pt x="399628" y="479025"/>
                </a:cubicBezTo>
                <a:lnTo>
                  <a:pt x="478435" y="400218"/>
                </a:lnTo>
                <a:cubicBezTo>
                  <a:pt x="479609" y="399222"/>
                  <a:pt x="479609" y="397700"/>
                  <a:pt x="478435" y="396525"/>
                </a:cubicBezTo>
                <a:lnTo>
                  <a:pt x="397832" y="315922"/>
                </a:lnTo>
                <a:lnTo>
                  <a:pt x="511933" y="315922"/>
                </a:lnTo>
                <a:cubicBezTo>
                  <a:pt x="513452" y="315823"/>
                  <a:pt x="514350" y="314924"/>
                  <a:pt x="514350" y="313402"/>
                </a:cubicBezTo>
                <a:lnTo>
                  <a:pt x="514350" y="201582"/>
                </a:lnTo>
                <a:cubicBezTo>
                  <a:pt x="514350" y="200406"/>
                  <a:pt x="513452" y="199161"/>
                  <a:pt x="511933" y="199161"/>
                </a:cubicBezTo>
                <a:lnTo>
                  <a:pt x="397832" y="199161"/>
                </a:lnTo>
                <a:lnTo>
                  <a:pt x="478435" y="118558"/>
                </a:lnTo>
                <a:cubicBezTo>
                  <a:pt x="479056" y="117837"/>
                  <a:pt x="479332" y="117284"/>
                  <a:pt x="479332" y="116661"/>
                </a:cubicBezTo>
                <a:cubicBezTo>
                  <a:pt x="479332" y="116039"/>
                  <a:pt x="479056" y="115486"/>
                  <a:pt x="478435" y="114863"/>
                </a:cubicBezTo>
                <a:lnTo>
                  <a:pt x="399628" y="36056"/>
                </a:lnTo>
                <a:cubicBezTo>
                  <a:pt x="399214" y="35544"/>
                  <a:pt x="398523" y="35268"/>
                  <a:pt x="397832" y="35268"/>
                </a:cubicBezTo>
                <a:cubicBezTo>
                  <a:pt x="397141" y="35268"/>
                  <a:pt x="396451" y="35544"/>
                  <a:pt x="396036" y="35959"/>
                </a:cubicBezTo>
                <a:lnTo>
                  <a:pt x="315434" y="116561"/>
                </a:lnTo>
                <a:lnTo>
                  <a:pt x="315434" y="2420"/>
                </a:lnTo>
                <a:cubicBezTo>
                  <a:pt x="315434" y="1244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" name="Google Shape;29;p2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2h0AAOEAAAAFIQAADAQAABAAAAAmAAAACAAAAP//////////"/>
              </a:ext>
            </a:extLst>
          </p:cNvSpPr>
          <p:nvPr/>
        </p:nvSpPr>
        <p:spPr>
          <a:xfrm>
            <a:off x="4852670" y="142875"/>
            <a:ext cx="514985" cy="514985"/>
          </a:xfrm>
          <a:custGeom>
            <a:avLst/>
            <a:gdLst/>
            <a:ahLst/>
            <a:cxnLst/>
            <a:rect l="0" t="0" r="514985" b="514985"/>
            <a:pathLst>
              <a:path w="514985" h="514985">
                <a:moveTo>
                  <a:pt x="310982" y="5117"/>
                </a:moveTo>
                <a:lnTo>
                  <a:pt x="310982" y="122678"/>
                </a:lnTo>
                <a:cubicBezTo>
                  <a:pt x="310982" y="123646"/>
                  <a:pt x="311604" y="124544"/>
                  <a:pt x="312503" y="125098"/>
                </a:cubicBezTo>
                <a:cubicBezTo>
                  <a:pt x="312711" y="125235"/>
                  <a:pt x="312988" y="125235"/>
                  <a:pt x="313264" y="125235"/>
                </a:cubicBezTo>
                <a:cubicBezTo>
                  <a:pt x="313887" y="125235"/>
                  <a:pt x="314578" y="124960"/>
                  <a:pt x="315200" y="124544"/>
                </a:cubicBezTo>
                <a:lnTo>
                  <a:pt x="398323" y="41421"/>
                </a:lnTo>
                <a:lnTo>
                  <a:pt x="473907" y="117005"/>
                </a:lnTo>
                <a:lnTo>
                  <a:pt x="390439" y="200473"/>
                </a:lnTo>
                <a:cubicBezTo>
                  <a:pt x="389886" y="200683"/>
                  <a:pt x="389540" y="201582"/>
                  <a:pt x="390163" y="202757"/>
                </a:cubicBezTo>
                <a:cubicBezTo>
                  <a:pt x="390439" y="203725"/>
                  <a:pt x="391407" y="204278"/>
                  <a:pt x="392306" y="204278"/>
                </a:cubicBezTo>
                <a:lnTo>
                  <a:pt x="510144" y="204278"/>
                </a:lnTo>
                <a:lnTo>
                  <a:pt x="510144" y="310982"/>
                </a:lnTo>
                <a:lnTo>
                  <a:pt x="392306" y="310982"/>
                </a:lnTo>
                <a:cubicBezTo>
                  <a:pt x="391407" y="310982"/>
                  <a:pt x="390439" y="311604"/>
                  <a:pt x="390163" y="312503"/>
                </a:cubicBezTo>
                <a:cubicBezTo>
                  <a:pt x="389540" y="313402"/>
                  <a:pt x="389886" y="314578"/>
                  <a:pt x="390439" y="315200"/>
                </a:cubicBezTo>
                <a:lnTo>
                  <a:pt x="473907" y="398668"/>
                </a:lnTo>
                <a:lnTo>
                  <a:pt x="398323" y="474252"/>
                </a:lnTo>
                <a:lnTo>
                  <a:pt x="315200" y="391129"/>
                </a:lnTo>
                <a:cubicBezTo>
                  <a:pt x="314647" y="390163"/>
                  <a:pt x="314025" y="389817"/>
                  <a:pt x="313472" y="389817"/>
                </a:cubicBezTo>
                <a:cubicBezTo>
                  <a:pt x="313126" y="389817"/>
                  <a:pt x="312849" y="389955"/>
                  <a:pt x="312503" y="390163"/>
                </a:cubicBezTo>
                <a:cubicBezTo>
                  <a:pt x="311604" y="390439"/>
                  <a:pt x="310982" y="391338"/>
                  <a:pt x="310982" y="392583"/>
                </a:cubicBezTo>
                <a:lnTo>
                  <a:pt x="310982" y="510144"/>
                </a:lnTo>
                <a:lnTo>
                  <a:pt x="204278" y="510144"/>
                </a:lnTo>
                <a:lnTo>
                  <a:pt x="204278" y="392583"/>
                </a:lnTo>
                <a:cubicBezTo>
                  <a:pt x="204278" y="391338"/>
                  <a:pt x="203725" y="390439"/>
                  <a:pt x="202826" y="390163"/>
                </a:cubicBezTo>
                <a:cubicBezTo>
                  <a:pt x="202342" y="389955"/>
                  <a:pt x="201996" y="389817"/>
                  <a:pt x="201651" y="389817"/>
                </a:cubicBezTo>
                <a:cubicBezTo>
                  <a:pt x="200959" y="389817"/>
                  <a:pt x="200337" y="390163"/>
                  <a:pt x="199784" y="390785"/>
                </a:cubicBezTo>
                <a:lnTo>
                  <a:pt x="116661" y="473908"/>
                </a:lnTo>
                <a:lnTo>
                  <a:pt x="41422" y="398669"/>
                </a:lnTo>
                <a:lnTo>
                  <a:pt x="124544" y="315547"/>
                </a:lnTo>
                <a:cubicBezTo>
                  <a:pt x="125167" y="314578"/>
                  <a:pt x="125444" y="313402"/>
                  <a:pt x="125167" y="312503"/>
                </a:cubicBezTo>
                <a:cubicBezTo>
                  <a:pt x="124544" y="311604"/>
                  <a:pt x="123646" y="310982"/>
                  <a:pt x="122747" y="310982"/>
                </a:cubicBezTo>
                <a:lnTo>
                  <a:pt x="5186" y="310982"/>
                </a:lnTo>
                <a:lnTo>
                  <a:pt x="5186" y="204278"/>
                </a:lnTo>
                <a:lnTo>
                  <a:pt x="122747" y="204278"/>
                </a:lnTo>
                <a:cubicBezTo>
                  <a:pt x="123646" y="204278"/>
                  <a:pt x="124544" y="203725"/>
                  <a:pt x="125167" y="202757"/>
                </a:cubicBezTo>
                <a:cubicBezTo>
                  <a:pt x="125444" y="201582"/>
                  <a:pt x="125167" y="200683"/>
                  <a:pt x="124544" y="199784"/>
                </a:cubicBezTo>
                <a:lnTo>
                  <a:pt x="41422" y="116662"/>
                </a:lnTo>
                <a:lnTo>
                  <a:pt x="116661" y="41423"/>
                </a:lnTo>
                <a:lnTo>
                  <a:pt x="199784" y="124546"/>
                </a:lnTo>
                <a:cubicBezTo>
                  <a:pt x="200475" y="124960"/>
                  <a:pt x="201097" y="125235"/>
                  <a:pt x="201858" y="125235"/>
                </a:cubicBezTo>
                <a:cubicBezTo>
                  <a:pt x="202204" y="125235"/>
                  <a:pt x="202481" y="125235"/>
                  <a:pt x="202826" y="125098"/>
                </a:cubicBezTo>
                <a:cubicBezTo>
                  <a:pt x="203725" y="124544"/>
                  <a:pt x="204278" y="123646"/>
                  <a:pt x="204278" y="122678"/>
                </a:cubicBezTo>
                <a:lnTo>
                  <a:pt x="204278" y="5117"/>
                </a:lnTo>
                <a:close/>
                <a:moveTo>
                  <a:pt x="201582" y="0"/>
                </a:moveTo>
                <a:cubicBezTo>
                  <a:pt x="200406" y="0"/>
                  <a:pt x="199161" y="1244"/>
                  <a:pt x="199161" y="2420"/>
                </a:cubicBezTo>
                <a:lnTo>
                  <a:pt x="199161" y="116661"/>
                </a:lnTo>
                <a:lnTo>
                  <a:pt x="118458" y="35958"/>
                </a:lnTo>
                <a:cubicBezTo>
                  <a:pt x="118043" y="35544"/>
                  <a:pt x="117422" y="35268"/>
                  <a:pt x="116800" y="35268"/>
                </a:cubicBezTo>
                <a:cubicBezTo>
                  <a:pt x="116177" y="35268"/>
                  <a:pt x="115486" y="35544"/>
                  <a:pt x="114863" y="35959"/>
                </a:cubicBezTo>
                <a:lnTo>
                  <a:pt x="35959" y="114863"/>
                </a:lnTo>
                <a:cubicBezTo>
                  <a:pt x="35406" y="115486"/>
                  <a:pt x="35060" y="116039"/>
                  <a:pt x="35060" y="116661"/>
                </a:cubicBezTo>
                <a:cubicBezTo>
                  <a:pt x="35060" y="117284"/>
                  <a:pt x="35406" y="117837"/>
                  <a:pt x="35959" y="118458"/>
                </a:cubicBezTo>
                <a:lnTo>
                  <a:pt x="116661" y="199160"/>
                </a:lnTo>
                <a:lnTo>
                  <a:pt x="2420" y="199160"/>
                </a:lnTo>
                <a:cubicBezTo>
                  <a:pt x="1244" y="199161"/>
                  <a:pt x="0" y="200406"/>
                  <a:pt x="0" y="201582"/>
                </a:cubicBezTo>
                <a:lnTo>
                  <a:pt x="0" y="313402"/>
                </a:lnTo>
                <a:cubicBezTo>
                  <a:pt x="0" y="314924"/>
                  <a:pt x="1244" y="315823"/>
                  <a:pt x="2420" y="315823"/>
                </a:cubicBezTo>
                <a:lnTo>
                  <a:pt x="116661" y="315823"/>
                </a:lnTo>
                <a:lnTo>
                  <a:pt x="35959" y="396525"/>
                </a:lnTo>
                <a:cubicBezTo>
                  <a:pt x="35406" y="397078"/>
                  <a:pt x="35060" y="397700"/>
                  <a:pt x="35060" y="398323"/>
                </a:cubicBezTo>
                <a:cubicBezTo>
                  <a:pt x="35060" y="398945"/>
                  <a:pt x="35406" y="399844"/>
                  <a:pt x="35959" y="400121"/>
                </a:cubicBezTo>
                <a:lnTo>
                  <a:pt x="114863" y="479025"/>
                </a:lnTo>
                <a:cubicBezTo>
                  <a:pt x="115486" y="479578"/>
                  <a:pt x="116177" y="479924"/>
                  <a:pt x="116800" y="479924"/>
                </a:cubicBezTo>
                <a:cubicBezTo>
                  <a:pt x="117422" y="479924"/>
                  <a:pt x="118043" y="479578"/>
                  <a:pt x="118458" y="479025"/>
                </a:cubicBezTo>
                <a:lnTo>
                  <a:pt x="199161" y="398322"/>
                </a:lnTo>
                <a:lnTo>
                  <a:pt x="199161" y="512564"/>
                </a:lnTo>
                <a:cubicBezTo>
                  <a:pt x="199161" y="514086"/>
                  <a:pt x="200406" y="514985"/>
                  <a:pt x="201582" y="514985"/>
                </a:cubicBezTo>
                <a:lnTo>
                  <a:pt x="313402" y="514985"/>
                </a:lnTo>
                <a:cubicBezTo>
                  <a:pt x="314647" y="514985"/>
                  <a:pt x="315823" y="514086"/>
                  <a:pt x="315823" y="512564"/>
                </a:cubicBezTo>
                <a:lnTo>
                  <a:pt x="315823" y="398323"/>
                </a:lnTo>
                <a:lnTo>
                  <a:pt x="396525" y="479025"/>
                </a:lnTo>
                <a:cubicBezTo>
                  <a:pt x="396940" y="479578"/>
                  <a:pt x="397631" y="479924"/>
                  <a:pt x="398323" y="479924"/>
                </a:cubicBezTo>
                <a:cubicBezTo>
                  <a:pt x="399014" y="479924"/>
                  <a:pt x="399706" y="479578"/>
                  <a:pt x="400121" y="479025"/>
                </a:cubicBezTo>
                <a:lnTo>
                  <a:pt x="479025" y="400121"/>
                </a:lnTo>
                <a:cubicBezTo>
                  <a:pt x="480200" y="399222"/>
                  <a:pt x="480200" y="397700"/>
                  <a:pt x="479025" y="396525"/>
                </a:cubicBezTo>
                <a:lnTo>
                  <a:pt x="398323" y="315823"/>
                </a:lnTo>
                <a:lnTo>
                  <a:pt x="512564" y="315823"/>
                </a:lnTo>
                <a:cubicBezTo>
                  <a:pt x="514086" y="315823"/>
                  <a:pt x="514985" y="314924"/>
                  <a:pt x="514985" y="313402"/>
                </a:cubicBezTo>
                <a:lnTo>
                  <a:pt x="514985" y="201582"/>
                </a:lnTo>
                <a:cubicBezTo>
                  <a:pt x="514985" y="200406"/>
                  <a:pt x="514086" y="199161"/>
                  <a:pt x="512564" y="199161"/>
                </a:cubicBezTo>
                <a:lnTo>
                  <a:pt x="398323" y="199161"/>
                </a:lnTo>
                <a:lnTo>
                  <a:pt x="479025" y="118459"/>
                </a:lnTo>
                <a:cubicBezTo>
                  <a:pt x="479647" y="117837"/>
                  <a:pt x="479924" y="117284"/>
                  <a:pt x="479924" y="116661"/>
                </a:cubicBezTo>
                <a:cubicBezTo>
                  <a:pt x="479924" y="116039"/>
                  <a:pt x="479647" y="115486"/>
                  <a:pt x="479025" y="114863"/>
                </a:cubicBezTo>
                <a:lnTo>
                  <a:pt x="400121" y="35959"/>
                </a:lnTo>
                <a:cubicBezTo>
                  <a:pt x="399706" y="35544"/>
                  <a:pt x="399014" y="35268"/>
                  <a:pt x="398323" y="35268"/>
                </a:cubicBezTo>
                <a:cubicBezTo>
                  <a:pt x="397631" y="35268"/>
                  <a:pt x="396940" y="35544"/>
                  <a:pt x="396525" y="35959"/>
                </a:cubicBezTo>
                <a:lnTo>
                  <a:pt x="315823" y="116661"/>
                </a:lnTo>
                <a:lnTo>
                  <a:pt x="315823" y="2420"/>
                </a:lnTo>
                <a:cubicBezTo>
                  <a:pt x="315823" y="1244"/>
                  <a:pt x="314924" y="0"/>
                  <a:pt x="3134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13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2;p16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VvbT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AQAAFIDAABUMwAA/QcAABAAAAAmAAAACAAAAD2wAAAAAAAA"/>
              </a:ext>
            </a:extLst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353;p16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FuY2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AoAALAJAAAULAAAag0AABAAAAAmAAAACAAAAL2wAAAAAAAA"/>
              </a:ext>
            </a:extLst>
          </p:cNvSpPr>
          <p:nvPr>
            <p:ph type="subTitle" idx="1"/>
          </p:nvPr>
        </p:nvSpPr>
        <p:spPr>
          <a:xfrm>
            <a:off x="1653540" y="1574800"/>
            <a:ext cx="5511800" cy="60579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4" name="Google Shape;354;p16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NlLz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AoAABcQAAAULAAAohMAABAAAAAmAAAACAAAAL2wAAAAAAAA"/>
              </a:ext>
            </a:extLst>
          </p:cNvSpPr>
          <p:nvPr>
            <p:ph type="subTitle" idx="2"/>
          </p:nvPr>
        </p:nvSpPr>
        <p:spPr>
          <a:xfrm>
            <a:off x="1653540" y="2615565"/>
            <a:ext cx="5511800" cy="57594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5" name="Google Shape;355;p16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ByPS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AoAAAcVAAAULAAAUBsAABAAAAAmAAAACAAAAL2wAAAAAAAA"/>
              </a:ext>
            </a:extLst>
          </p:cNvSpPr>
          <p:nvPr>
            <p:ph type="subTitle" idx="3"/>
          </p:nvPr>
        </p:nvSpPr>
        <p:spPr>
          <a:xfrm>
            <a:off x="1653540" y="3418205"/>
            <a:ext cx="5511800" cy="102171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6" name="Google Shape;356;p16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Rv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DTIAAAAAAABAOAAAMwYAABAAAAAmAAAACAAAAP//////////"/>
              </a:ext>
            </a:extLst>
          </p:cNvSpPr>
          <p:nvPr/>
        </p:nvSpPr>
        <p:spPr>
          <a:xfrm rot="5400000">
            <a:off x="8136255" y="0"/>
            <a:ext cx="1007745" cy="1007745"/>
          </a:xfrm>
          <a:custGeom>
            <a:avLst/>
            <a:gdLst/>
            <a:ahLst/>
            <a:cxnLst/>
            <a:rect l="0" t="0" r="1007745" b="1007745"/>
            <a:pathLst>
              <a:path w="1007745" h="1007745">
                <a:moveTo>
                  <a:pt x="0" y="0"/>
                </a:moveTo>
                <a:lnTo>
                  <a:pt x="0" y="1007691"/>
                </a:lnTo>
                <a:cubicBezTo>
                  <a:pt x="556416" y="1007691"/>
                  <a:pt x="1007745" y="556534"/>
                  <a:pt x="1007745" y="0"/>
                </a:cubicBez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" name="Google Shape;357;p1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GAtAADfAAAAxTUAAE4DAAAQAAAAJgAAAAgAAAD/////AAAAAA=="/>
              </a:ext>
            </a:extLst>
          </p:cNvGrpSpPr>
          <p:nvPr/>
        </p:nvGrpSpPr>
        <p:grpSpPr>
          <a:xfrm>
            <a:off x="7376160" y="141605"/>
            <a:ext cx="1364615" cy="395605"/>
            <a:chOff x="7376160" y="141605"/>
            <a:chExt cx="1364615" cy="395605"/>
          </a:xfrm>
        </p:grpSpPr>
        <p:sp>
          <p:nvSpPr>
            <p:cNvPr id="11" name="Google Shape;358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9hOn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YC0AAN8AAABfMwAArAEAAAAAAAAmAAAACAAAAP//////////"/>
                </a:ext>
              </a:extLst>
            </p:cNvSpPr>
            <p:nvPr/>
          </p:nvSpPr>
          <p:spPr>
            <a:xfrm>
              <a:off x="7376160" y="141605"/>
              <a:ext cx="974725" cy="130175"/>
            </a:xfrm>
            <a:custGeom>
              <a:avLst/>
              <a:gdLst/>
              <a:ahLst/>
              <a:cxnLst/>
              <a:rect l="0" t="0" r="974725" b="130175"/>
              <a:pathLst>
                <a:path w="974725" h="130175">
                  <a:moveTo>
                    <a:pt x="909760" y="6343"/>
                  </a:moveTo>
                  <a:cubicBezTo>
                    <a:pt x="942200" y="6343"/>
                    <a:pt x="968389" y="32903"/>
                    <a:pt x="968389" y="65129"/>
                  </a:cubicBezTo>
                  <a:cubicBezTo>
                    <a:pt x="968389" y="97610"/>
                    <a:pt x="942200" y="124254"/>
                    <a:pt x="909760" y="124254"/>
                  </a:cubicBezTo>
                  <a:lnTo>
                    <a:pt x="65387" y="124254"/>
                  </a:lnTo>
                  <a:cubicBezTo>
                    <a:pt x="32947" y="124254"/>
                    <a:pt x="6335" y="97610"/>
                    <a:pt x="6335" y="65129"/>
                  </a:cubicBezTo>
                  <a:cubicBezTo>
                    <a:pt x="6335" y="32564"/>
                    <a:pt x="32947" y="6343"/>
                    <a:pt x="65387" y="6343"/>
                  </a:cubicBezTo>
                  <a:close/>
                  <a:moveTo>
                    <a:pt x="65049" y="84"/>
                  </a:moveTo>
                  <a:cubicBezTo>
                    <a:pt x="29229" y="84"/>
                    <a:pt x="84" y="29266"/>
                    <a:pt x="84" y="65129"/>
                  </a:cubicBezTo>
                  <a:cubicBezTo>
                    <a:pt x="84" y="100993"/>
                    <a:pt x="29229" y="130175"/>
                    <a:pt x="65049" y="130175"/>
                  </a:cubicBezTo>
                  <a:lnTo>
                    <a:pt x="909760" y="130175"/>
                  </a:lnTo>
                  <a:cubicBezTo>
                    <a:pt x="945495" y="130175"/>
                    <a:pt x="974725" y="100993"/>
                    <a:pt x="974725" y="65129"/>
                  </a:cubicBezTo>
                  <a:cubicBezTo>
                    <a:pt x="974725" y="29266"/>
                    <a:pt x="945495" y="84"/>
                    <a:pt x="909760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359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YzIi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YC0AAIICAACHMAAATgMAAAAAAAAmAAAACAAAAP//////////"/>
                </a:ext>
              </a:extLst>
            </p:cNvSpPr>
            <p:nvPr/>
          </p:nvSpPr>
          <p:spPr>
            <a:xfrm>
              <a:off x="7376160" y="407670"/>
              <a:ext cx="512445" cy="129540"/>
            </a:xfrm>
            <a:custGeom>
              <a:avLst/>
              <a:gdLst/>
              <a:ahLst/>
              <a:cxnLst/>
              <a:rect l="0" t="0" r="512445" b="129540"/>
              <a:pathLst>
                <a:path w="512445" h="129540">
                  <a:moveTo>
                    <a:pt x="447407" y="5911"/>
                  </a:moveTo>
                  <a:cubicBezTo>
                    <a:pt x="479926" y="5911"/>
                    <a:pt x="506110" y="32512"/>
                    <a:pt x="506110" y="64601"/>
                  </a:cubicBezTo>
                  <a:cubicBezTo>
                    <a:pt x="506110" y="97028"/>
                    <a:pt x="479926" y="123629"/>
                    <a:pt x="447407" y="123629"/>
                  </a:cubicBezTo>
                  <a:lnTo>
                    <a:pt x="65375" y="123629"/>
                  </a:lnTo>
                  <a:cubicBezTo>
                    <a:pt x="32941" y="123629"/>
                    <a:pt x="6334" y="97028"/>
                    <a:pt x="6334" y="64601"/>
                  </a:cubicBezTo>
                  <a:cubicBezTo>
                    <a:pt x="6334" y="32512"/>
                    <a:pt x="32941" y="5911"/>
                    <a:pt x="65375" y="5911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134"/>
                    <a:pt x="84" y="64939"/>
                  </a:cubicBezTo>
                  <a:cubicBezTo>
                    <a:pt x="84" y="100744"/>
                    <a:pt x="29224" y="129540"/>
                    <a:pt x="65037" y="129540"/>
                  </a:cubicBezTo>
                  <a:lnTo>
                    <a:pt x="447407" y="129540"/>
                  </a:lnTo>
                  <a:cubicBezTo>
                    <a:pt x="483220" y="129540"/>
                    <a:pt x="512360" y="100744"/>
                    <a:pt x="512360" y="64939"/>
                  </a:cubicBezTo>
                  <a:cubicBezTo>
                    <a:pt x="512360" y="29134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360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E6Z2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jTEAAIICAACUNAAATgMAAAAAAAAmAAAACAAAAP//////////"/>
                </a:ext>
              </a:extLst>
            </p:cNvSpPr>
            <p:nvPr/>
          </p:nvSpPr>
          <p:spPr>
            <a:xfrm>
              <a:off x="8054975" y="407670"/>
              <a:ext cx="492125" cy="129540"/>
            </a:xfrm>
            <a:custGeom>
              <a:avLst/>
              <a:gdLst/>
              <a:ahLst/>
              <a:cxnLst/>
              <a:rect l="0" t="0" r="492125" b="129540"/>
              <a:pathLst>
                <a:path w="492125" h="129540">
                  <a:moveTo>
                    <a:pt x="427560" y="5911"/>
                  </a:moveTo>
                  <a:cubicBezTo>
                    <a:pt x="459631" y="5911"/>
                    <a:pt x="486217" y="32512"/>
                    <a:pt x="486217" y="64939"/>
                  </a:cubicBezTo>
                  <a:cubicBezTo>
                    <a:pt x="486217" y="97028"/>
                    <a:pt x="459969" y="123629"/>
                    <a:pt x="427560" y="123629"/>
                  </a:cubicBezTo>
                  <a:lnTo>
                    <a:pt x="64986" y="123629"/>
                  </a:lnTo>
                  <a:cubicBezTo>
                    <a:pt x="32915" y="123629"/>
                    <a:pt x="6329" y="97028"/>
                    <a:pt x="6329" y="64939"/>
                  </a:cubicBezTo>
                  <a:cubicBezTo>
                    <a:pt x="6329" y="32512"/>
                    <a:pt x="32492" y="5911"/>
                    <a:pt x="64986" y="5911"/>
                  </a:cubicBezTo>
                  <a:close/>
                  <a:moveTo>
                    <a:pt x="64986" y="0"/>
                  </a:moveTo>
                  <a:cubicBezTo>
                    <a:pt x="29201" y="0"/>
                    <a:pt x="84" y="29134"/>
                    <a:pt x="84" y="64939"/>
                  </a:cubicBezTo>
                  <a:cubicBezTo>
                    <a:pt x="84" y="100744"/>
                    <a:pt x="29201" y="129540"/>
                    <a:pt x="64986" y="129540"/>
                  </a:cubicBezTo>
                  <a:lnTo>
                    <a:pt x="427560" y="129540"/>
                  </a:lnTo>
                  <a:cubicBezTo>
                    <a:pt x="463345" y="129540"/>
                    <a:pt x="492125" y="100744"/>
                    <a:pt x="492125" y="64939"/>
                  </a:cubicBezTo>
                  <a:cubicBezTo>
                    <a:pt x="492125" y="28796"/>
                    <a:pt x="463345" y="0"/>
                    <a:pt x="427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361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9hOm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fDQAAN8AAADFNQAArAEAAAAAAAAmAAAACAAAAP//////////"/>
                </a:ext>
              </a:extLst>
            </p:cNvSpPr>
            <p:nvPr/>
          </p:nvSpPr>
          <p:spPr>
            <a:xfrm>
              <a:off x="8531860" y="141605"/>
              <a:ext cx="208915" cy="130175"/>
            </a:xfrm>
            <a:custGeom>
              <a:avLst/>
              <a:gdLst/>
              <a:ahLst/>
              <a:cxnLst/>
              <a:rect l="0" t="0" r="208915" b="130175"/>
              <a:pathLst>
                <a:path w="208915" h="130175">
                  <a:moveTo>
                    <a:pt x="143787" y="6343"/>
                  </a:moveTo>
                  <a:cubicBezTo>
                    <a:pt x="176351" y="6343"/>
                    <a:pt x="202994" y="32903"/>
                    <a:pt x="202994" y="65129"/>
                  </a:cubicBezTo>
                  <a:cubicBezTo>
                    <a:pt x="202994" y="97610"/>
                    <a:pt x="176351" y="124254"/>
                    <a:pt x="143787" y="124254"/>
                  </a:cubicBezTo>
                  <a:lnTo>
                    <a:pt x="65127" y="124254"/>
                  </a:lnTo>
                  <a:cubicBezTo>
                    <a:pt x="32563" y="124254"/>
                    <a:pt x="6343" y="97610"/>
                    <a:pt x="6343" y="65129"/>
                  </a:cubicBezTo>
                  <a:cubicBezTo>
                    <a:pt x="6343" y="32564"/>
                    <a:pt x="32563" y="6343"/>
                    <a:pt x="65127" y="6343"/>
                  </a:cubicBezTo>
                  <a:close/>
                  <a:moveTo>
                    <a:pt x="65127" y="84"/>
                  </a:moveTo>
                  <a:cubicBezTo>
                    <a:pt x="29265" y="84"/>
                    <a:pt x="0" y="29266"/>
                    <a:pt x="0" y="65129"/>
                  </a:cubicBezTo>
                  <a:cubicBezTo>
                    <a:pt x="0" y="100993"/>
                    <a:pt x="29265" y="130175"/>
                    <a:pt x="65127" y="130175"/>
                  </a:cubicBezTo>
                  <a:lnTo>
                    <a:pt x="143787" y="130175"/>
                  </a:lnTo>
                  <a:cubicBezTo>
                    <a:pt x="179649" y="130175"/>
                    <a:pt x="208830" y="100993"/>
                    <a:pt x="208830" y="65129"/>
                  </a:cubicBezTo>
                  <a:cubicBezTo>
                    <a:pt x="208830" y="29266"/>
                    <a:pt x="179649" y="84"/>
                    <a:pt x="143787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" name="Google Shape;362;p1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EUuAABoGQAAhzIAACchAAAQAAAAJgAAAAgAAAD/////AAAAAA=="/>
              </a:ext>
            </a:extLst>
          </p:cNvGrpSpPr>
          <p:nvPr/>
        </p:nvGrpSpPr>
        <p:grpSpPr>
          <a:xfrm>
            <a:off x="7521575" y="4130040"/>
            <a:ext cx="692150" cy="1259205"/>
            <a:chOff x="7521575" y="4130040"/>
            <a:chExt cx="692150" cy="1259205"/>
          </a:xfrm>
        </p:grpSpPr>
        <p:sp>
          <p:nvSpPr>
            <p:cNvPr id="32" name="Google Shape;363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EiIH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PXv5QEAAAAAAAAAAAAAAAAAAAAAAAAAAAAAAAAAAAAAAAAAAAAAAAJ/f38A+NEAA8zMzADAwP8Af39/AAAAAAAAAAAAAAAAAAAAAAAAAAAAIQAAABgAAAAUAAAAZjAAALAcAACHMgAASx8AAAAAAAAmAAAACAAAAP//////////"/>
                </a:ext>
              </a:extLst>
            </p:cNvSpPr>
            <p:nvPr/>
          </p:nvSpPr>
          <p:spPr>
            <a:xfrm>
              <a:off x="786765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364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ptb3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PXv5QEAAAAAAAAAAAAAAAAAAAAAAAAAAAAAAAAAAAAAAAAAAAAAAAJ/f38A+NEAA8zMzADAwP8Af39/AAAAAAAAAAAAAAAAAAAAAAAAAAAAIQAAABgAAAAUAAAARS4AAP4dAABmMAAAmiAAAAAAAAAmAAAACAAAAP//////////"/>
                </a:ext>
              </a:extLst>
            </p:cNvSpPr>
            <p:nvPr/>
          </p:nvSpPr>
          <p:spPr>
            <a:xfrm>
              <a:off x="7521575" y="48755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365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0+P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XjAAALEcAABuMAAAJyEAAAAAAAAmAAAACAAAAP//////////"/>
                </a:ext>
              </a:extLst>
            </p:cNvSpPr>
            <p:nvPr/>
          </p:nvSpPr>
          <p:spPr>
            <a:xfrm>
              <a:off x="7862570" y="46640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366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5Ubz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3y4AAGcaAAD4MQAA0BwAAAAAAAAmAAAACAAAAP//////////"/>
                </a:ext>
              </a:extLst>
            </p:cNvSpPr>
            <p:nvPr/>
          </p:nvSpPr>
          <p:spPr>
            <a:xfrm>
              <a:off x="761936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367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hMc3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3y8AAGgZAAD5MAAAZxsAAAAAAAAmAAAACAAAAP//////////"/>
                </a:ext>
              </a:extLst>
            </p:cNvSpPr>
            <p:nvPr/>
          </p:nvSpPr>
          <p:spPr>
            <a:xfrm>
              <a:off x="7781925" y="41300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368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ptb3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eS8AAMwaAABuMAAAZRsAAAAAAAAmAAAACAAAAP//////////"/>
                </a:ext>
              </a:extLst>
            </p:cNvSpPr>
            <p:nvPr/>
          </p:nvSpPr>
          <p:spPr>
            <a:xfrm>
              <a:off x="771715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369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Bhbm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Vy8AACYbAABtMAAAZRsAAAAAAAAmAAAACAAAAP//////////"/>
                </a:ext>
              </a:extLst>
            </p:cNvSpPr>
            <p:nvPr/>
          </p:nvSpPr>
          <p:spPr>
            <a:xfrm>
              <a:off x="7695565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370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I/Qz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VC8AAF4bAABsMAAAkRsAAAAAAAAmAAAACAAAAP//////////"/>
                </a:ext>
              </a:extLst>
            </p:cNvSpPr>
            <p:nvPr/>
          </p:nvSpPr>
          <p:spPr>
            <a:xfrm>
              <a:off x="769366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371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N4FKC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cy8AAF4bAABuMAAA7RsAAAAAAAAmAAAACAAAAP//////////"/>
                </a:ext>
              </a:extLst>
            </p:cNvSpPr>
            <p:nvPr/>
          </p:nvSpPr>
          <p:spPr>
            <a:xfrm>
              <a:off x="7713345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372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K/Ybk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ry8AAGAbAABvMAAAORwAAAAAAAAmAAAACAAAAP//////////"/>
                </a:ext>
              </a:extLst>
            </p:cNvSpPr>
            <p:nvPr/>
          </p:nvSpPr>
          <p:spPr>
            <a:xfrm>
              <a:off x="7751445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373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XH/7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AjAAAGAbAABwMAAAaRwAAAAAAAAmAAAACAAAAP//////////"/>
                </a:ext>
              </a:extLst>
            </p:cNvSpPr>
            <p:nvPr/>
          </p:nvSpPr>
          <p:spPr>
            <a:xfrm>
              <a:off x="7804150" y="44500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374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gK/7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YjAAAGEbAABwMAAAexwAAAAAAAAmAAAACAAAAP//////////"/>
                </a:ext>
              </a:extLst>
            </p:cNvSpPr>
            <p:nvPr/>
          </p:nvSpPr>
          <p:spPr>
            <a:xfrm>
              <a:off x="7865110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375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tOre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aDAAAGAbAADLMAAAbRwAAAAAAAAmAAAACAAAAP//////////"/>
                </a:ext>
              </a:extLst>
            </p:cNvSpPr>
            <p:nvPr/>
          </p:nvSpPr>
          <p:spPr>
            <a:xfrm>
              <a:off x="7868920" y="44500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376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Ls9W5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aTAAAF8bAAAfMQAAQBwAAAAAAAAmAAAACAAAAP//////////"/>
                </a:ext>
              </a:extLst>
            </p:cNvSpPr>
            <p:nvPr/>
          </p:nvSpPr>
          <p:spPr>
            <a:xfrm>
              <a:off x="7869555" y="44494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377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vUAU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ajAAAF4bAABfMQAA9xsAAAAAAAAmAAAACAAAAP//////////"/>
                </a:ext>
              </a:extLst>
            </p:cNvSpPr>
            <p:nvPr/>
          </p:nvSpPr>
          <p:spPr>
            <a:xfrm>
              <a:off x="7870190" y="44488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378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MDFB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azAAAF4bAACBMQAAnBsAAAAAAAAmAAAACAAAAP//////////"/>
                </a:ext>
              </a:extLst>
            </p:cNvSpPr>
            <p:nvPr/>
          </p:nvSpPr>
          <p:spPr>
            <a:xfrm>
              <a:off x="787082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379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m1kZ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azAAADMbAACCMQAAZhsAAAAAAAAmAAAACAAAAP//////////"/>
                </a:ext>
              </a:extLst>
            </p:cNvSpPr>
            <p:nvPr/>
          </p:nvSpPr>
          <p:spPr>
            <a:xfrm>
              <a:off x="7870825" y="44215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380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0FBg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ajAAANcaAABkMQAAZRsAAAAAAAAmAAAACAAAAP//////////"/>
                </a:ext>
              </a:extLst>
            </p:cNvSpPr>
            <p:nvPr/>
          </p:nvSpPr>
          <p:spPr>
            <a:xfrm>
              <a:off x="7870190" y="43630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381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FgY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XTAAAB0dAAARMgAAzx4AAAAAAAAmAAAACAAAAP//////////"/>
                </a:ext>
              </a:extLst>
            </p:cNvSpPr>
            <p:nvPr/>
          </p:nvSpPr>
          <p:spPr>
            <a:xfrm>
              <a:off x="7861935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382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g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wC4AAHIeAABvMAAAICAAAAAAAAAmAAAACAAAAP//////////"/>
                </a:ext>
              </a:extLst>
            </p:cNvSpPr>
            <p:nvPr/>
          </p:nvSpPr>
          <p:spPr>
            <a:xfrm>
              <a:off x="7599680" y="49491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3" name="Google Shape;383;p1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KMzAABoGQAA5TcAACchAAAQAAAAJgAAAAgAAAD/////AAAAAA=="/>
              </a:ext>
            </a:extLst>
          </p:cNvGrpSpPr>
          <p:nvPr/>
        </p:nvGrpSpPr>
        <p:grpSpPr>
          <a:xfrm>
            <a:off x="8394065" y="4130040"/>
            <a:ext cx="692150" cy="1259205"/>
            <a:chOff x="8394065" y="4130040"/>
            <a:chExt cx="692150" cy="1259205"/>
          </a:xfrm>
        </p:grpSpPr>
        <p:sp>
          <p:nvSpPr>
            <p:cNvPr id="53" name="Google Shape;384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Mj2AA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PXv5QEAAAAAAAAAAAAAAAAAAAAAAAAAAAAAAAAAAAAAAAAAAAAAAAJ/f38A+NEAA8zMzADAwP8Af39/AAAAAAAAAAAAAAAAAAAAAAAAAAAAIQAAABgAAAAUAAAAxDUAALAcAADlNwAASx8AAAAAAAAmAAAACAAAAP//////////"/>
                </a:ext>
              </a:extLst>
            </p:cNvSpPr>
            <p:nvPr/>
          </p:nvSpPr>
          <p:spPr>
            <a:xfrm>
              <a:off x="874014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385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fXAY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PXv5QEAAAAAAAAAAAAAAAAAAAAAAAAAAAAAAAAAAAAAAAAAAAAAAAJ/f38A+NEAA8zMzADAwP8Af39/AAAAAAAAAAAAAAAAAAAAAAAAAAAAIQAAABgAAAAUAAAAozMAAP4dAADENQAAmiAAAAAAAAAmAAAACAAAAP//////////"/>
                </a:ext>
              </a:extLst>
            </p:cNvSpPr>
            <p:nvPr/>
          </p:nvSpPr>
          <p:spPr>
            <a:xfrm>
              <a:off x="8394065" y="48755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386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YvAL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vDUAALEcAADMNQAAJyEAAAAAAAAmAAAACAAAAP//////////"/>
                </a:ext>
              </a:extLst>
            </p:cNvSpPr>
            <p:nvPr/>
          </p:nvSpPr>
          <p:spPr>
            <a:xfrm>
              <a:off x="8735060" y="46640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387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NYBgd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PTQAAGcaAABWNwAA0BwAAAAAAAAmAAAACAAAAP//////////"/>
                </a:ext>
              </a:extLst>
            </p:cNvSpPr>
            <p:nvPr/>
          </p:nvSpPr>
          <p:spPr>
            <a:xfrm>
              <a:off x="849185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388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RzAB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PTUAAGgZAABXNgAAZxsAAAAAAAAmAAAACAAAAP//////////"/>
                </a:ext>
              </a:extLst>
            </p:cNvSpPr>
            <p:nvPr/>
          </p:nvSpPr>
          <p:spPr>
            <a:xfrm>
              <a:off x="8654415" y="41300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389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D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1zQAAMwaAADMNQAAZRsAAAAAAAAmAAAACAAAAP//////////"/>
                </a:ext>
              </a:extLst>
            </p:cNvSpPr>
            <p:nvPr/>
          </p:nvSpPr>
          <p:spPr>
            <a:xfrm>
              <a:off x="858964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390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Ldeba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tTQAACYbAADLNQAAZRsAAAAAAAAmAAAACAAAAP//////////"/>
                </a:ext>
              </a:extLst>
            </p:cNvSpPr>
            <p:nvPr/>
          </p:nvSpPr>
          <p:spPr>
            <a:xfrm>
              <a:off x="8568055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391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Oo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sjQAAF4bAADKNQAAkRsAAAAAAAAmAAAACAAAAP//////////"/>
                </a:ext>
              </a:extLst>
            </p:cNvSpPr>
            <p:nvPr/>
          </p:nvSpPr>
          <p:spPr>
            <a:xfrm>
              <a:off x="856615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392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IpKyt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0TQAAF4bAADMNQAA7RsAAAAAAAAmAAAACAAAAP//////////"/>
                </a:ext>
              </a:extLst>
            </p:cNvSpPr>
            <p:nvPr/>
          </p:nvSpPr>
          <p:spPr>
            <a:xfrm>
              <a:off x="8585835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393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Ai3S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DTUAAGAbAADNNQAAORwAAAAAAAAmAAAACAAAAP//////////"/>
                </a:ext>
              </a:extLst>
            </p:cNvSpPr>
            <p:nvPr/>
          </p:nvSpPr>
          <p:spPr>
            <a:xfrm>
              <a:off x="8623935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394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VWAC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YDUAAGAbAADONQAAaRwAAAAAAAAmAAAACAAAAP//////////"/>
                </a:ext>
              </a:extLst>
            </p:cNvSpPr>
            <p:nvPr/>
          </p:nvSpPr>
          <p:spPr>
            <a:xfrm>
              <a:off x="8676640" y="44500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395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TjAF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wDUAAGEbAADONQAAexwAAAAAAAAmAAAACAAAAP//////////"/>
                </a:ext>
              </a:extLst>
            </p:cNvSpPr>
            <p:nvPr/>
          </p:nvSpPr>
          <p:spPr>
            <a:xfrm>
              <a:off x="8737600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396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KqAD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xjUAAGAbAAApNgAAbRwAAAAAAAAmAAAACAAAAP//////////"/>
                </a:ext>
              </a:extLst>
            </p:cNvSpPr>
            <p:nvPr/>
          </p:nvSpPr>
          <p:spPr>
            <a:xfrm>
              <a:off x="8741410" y="44500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397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BrwW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xzUAAF8bAAB9NgAAQBwAAAAAAAAmAAAACAAAAP//////////"/>
                </a:ext>
              </a:extLst>
            </p:cNvSpPr>
            <p:nvPr/>
          </p:nvSpPr>
          <p:spPr>
            <a:xfrm>
              <a:off x="8742045" y="44494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398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M+AE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yDUAAF4bAAC9NgAA9xsAAAAAAAAmAAAACAAAAP//////////"/>
                </a:ext>
              </a:extLst>
            </p:cNvSpPr>
            <p:nvPr/>
          </p:nvSpPr>
          <p:spPr>
            <a:xfrm>
              <a:off x="8742680" y="44488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399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BIAC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yTUAAF4bAADfNgAAnBsAAAAAAAAmAAAACAAAAP//////////"/>
                </a:ext>
              </a:extLst>
            </p:cNvSpPr>
            <p:nvPr/>
          </p:nvSpPr>
          <p:spPr>
            <a:xfrm>
              <a:off x="874331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400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/r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yTUAADMbAADgNgAAZhsAAAAAAAAmAAAACAAAAP//////////"/>
                </a:ext>
              </a:extLst>
            </p:cNvSpPr>
            <p:nvPr/>
          </p:nvSpPr>
          <p:spPr>
            <a:xfrm>
              <a:off x="8743315" y="44215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401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uLVd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yDUAANcaAADCNgAAZRsAAAAAAAAmAAAACAAAAP//////////"/>
                </a:ext>
              </a:extLst>
            </p:cNvSpPr>
            <p:nvPr/>
          </p:nvSpPr>
          <p:spPr>
            <a:xfrm>
              <a:off x="8742680" y="43630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402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weTh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uzUAAB0dAABvNwAAzx4AAAAAAAAmAAAACAAAAP//////////"/>
                </a:ext>
              </a:extLst>
            </p:cNvSpPr>
            <p:nvPr/>
          </p:nvSpPr>
          <p:spPr>
            <a:xfrm>
              <a:off x="8734425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403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lECU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HjQAAHIeAADNNQAAICAAAAAAAAAmAAAACAAAAP//////////"/>
                </a:ext>
              </a:extLst>
            </p:cNvSpPr>
            <p:nvPr/>
          </p:nvSpPr>
          <p:spPr>
            <a:xfrm>
              <a:off x="8472170" y="49491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4" name="Google Shape;404;p1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Gz+///xGgAAswMAADEdAAAQAAAAJgAAAAgAAAD/////AAAAAA=="/>
              </a:ext>
            </a:extLst>
          </p:cNvGrpSpPr>
          <p:nvPr/>
        </p:nvGrpSpPr>
        <p:grpSpPr>
          <a:xfrm rot="16200000">
            <a:off x="-10795" y="4133850"/>
            <a:ext cx="365760" cy="857885"/>
            <a:chOff x="-10795" y="4133850"/>
            <a:chExt cx="365760" cy="857885"/>
          </a:xfrm>
        </p:grpSpPr>
        <p:sp>
          <p:nvSpPr>
            <p:cNvPr id="57" name="Google Shape;405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S7AG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rwEAAG4ZAAAvAgAAtR4AAAAAAAAmAAAACAAAAP//////////"/>
                </a:ext>
              </a:extLst>
            </p:cNvSpPr>
            <p:nvPr/>
          </p:nvSpPr>
          <p:spPr>
            <a:xfrm>
              <a:off x="273685" y="413385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406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UHdW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zwAAAG4ZAABPAQAAtR4AAAAAAAAmAAAACAAAAP//////////"/>
                </a:ext>
              </a:extLst>
            </p:cNvSpPr>
            <p:nvPr/>
          </p:nvSpPr>
          <p:spPr>
            <a:xfrm>
              <a:off x="131445" y="413385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55" y="0"/>
                  </a:moveTo>
                  <a:lnTo>
                    <a:pt x="55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407;p1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ZGB3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7////24ZAABvAAAAtR4AAAAAAAAmAAAACAAAAP//////////"/>
                </a:ext>
              </a:extLst>
            </p:cNvSpPr>
            <p:nvPr/>
          </p:nvSpPr>
          <p:spPr>
            <a:xfrm>
              <a:off x="-10795" y="413385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6;p18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GjiDf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Wr//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gAAAAEAAAAAAAAAAAAAAAAAAAAAAAAAAAAAAAAAAAAAAAAAAAAAAAJ/f38AAAAAA8zMzADAwP8Af39/AAAAAAAAAAAAAAAAAAAAAAAAAAAAIQAAABgAAAAUAAAACC4AACIWAABOOAAApB8AABAAAAAmAAAACAAAAP//////////"/>
              </a:ext>
            </a:extLst>
          </p:cNvSpPr>
          <p:nvPr/>
        </p:nvSpPr>
        <p:spPr>
          <a:xfrm flipH="1">
            <a:off x="7482840" y="3597910"/>
            <a:ext cx="1670050" cy="1545590"/>
          </a:xfrm>
          <a:custGeom>
            <a:avLst/>
            <a:gdLst/>
            <a:ahLst/>
            <a:cxnLst/>
            <a:rect l="0" t="0" r="1670050" b="1545590"/>
            <a:pathLst>
              <a:path w="1670050" h="1545590">
                <a:moveTo>
                  <a:pt x="0" y="48"/>
                </a:moveTo>
                <a:lnTo>
                  <a:pt x="0" y="1545590"/>
                </a:lnTo>
                <a:lnTo>
                  <a:pt x="1669992" y="1545590"/>
                </a:lnTo>
                <a:lnTo>
                  <a:pt x="1669992" y="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467;p18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c0B3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AAAAAEAAAAAAAAAAAAAAAAAAAAAAAAAAAAAAAAAAAAAAAAAAAAAAAJ/f38AAAAAA8zMzADAwP8Af39/AAAAAAAAAAAAAAAAAAAAAAAAAAAAIQAAABgAAAAUAAAACC4AAEsKAABOOAAAIhYAABAAAAAmAAAACAAAAP//////////"/>
              </a:ext>
            </a:extLst>
          </p:cNvSpPr>
          <p:nvPr/>
        </p:nvSpPr>
        <p:spPr>
          <a:xfrm flipH="1">
            <a:off x="7482840" y="1673225"/>
            <a:ext cx="1670050" cy="1924685"/>
          </a:xfrm>
          <a:custGeom>
            <a:avLst/>
            <a:gdLst/>
            <a:ahLst/>
            <a:cxnLst/>
            <a:rect l="0" t="0" r="1670050" b="1924685"/>
            <a:pathLst>
              <a:path w="1670050" h="1924685">
                <a:moveTo>
                  <a:pt x="0" y="59"/>
                </a:moveTo>
                <a:lnTo>
                  <a:pt x="0" y="1924685"/>
                </a:lnTo>
                <a:lnTo>
                  <a:pt x="1669992" y="1924685"/>
                </a:lnTo>
                <a:lnTo>
                  <a:pt x="1669992" y="59"/>
                </a:ln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468;p18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D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tgC2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S4AAAAAAABQOAAASwoAABAAAAAmAAAACAAAAP//////////"/>
              </a:ext>
            </a:extLst>
          </p:cNvSpPr>
          <p:nvPr/>
        </p:nvSpPr>
        <p:spPr>
          <a:xfrm flipH="1">
            <a:off x="7480935" y="0"/>
            <a:ext cx="1673225" cy="1673225"/>
          </a:xfrm>
          <a:custGeom>
            <a:avLst/>
            <a:gdLst/>
            <a:ahLst/>
            <a:cxnLst/>
            <a:rect l="0" t="0" r="1673225" b="1673225"/>
            <a:pathLst>
              <a:path w="1673225" h="1673225">
                <a:moveTo>
                  <a:pt x="58" y="0"/>
                </a:moveTo>
                <a:lnTo>
                  <a:pt x="58" y="1673225"/>
                </a:lnTo>
                <a:lnTo>
                  <a:pt x="1673166" y="1673225"/>
                </a:lnTo>
                <a:cubicBezTo>
                  <a:pt x="1673166" y="749120"/>
                  <a:pt x="924072" y="0"/>
                  <a:pt x="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5" name="Google Shape;469;p1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AUuAAAiFgAAUDgAAKQfAAAQAAAAJgAAAAgAAAD/////AAAAAA=="/>
              </a:ext>
            </a:extLst>
          </p:cNvGrpSpPr>
          <p:nvPr/>
        </p:nvGrpSpPr>
        <p:grpSpPr>
          <a:xfrm>
            <a:off x="7480935" y="3597910"/>
            <a:ext cx="1673225" cy="1545590"/>
            <a:chOff x="7480935" y="3597910"/>
            <a:chExt cx="1673225" cy="1545590"/>
          </a:xfrm>
        </p:grpSpPr>
        <p:sp>
          <p:nvSpPr>
            <p:cNvPr id="17" name="Google Shape;470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5pMU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ti4AACIWAABQOAAApB8AAAAAAAAmAAAACAAAAP//////////"/>
                </a:ext>
              </a:extLst>
            </p:cNvSpPr>
            <p:nvPr/>
          </p:nvSpPr>
          <p:spPr>
            <a:xfrm flipH="1">
              <a:off x="7593330" y="3597910"/>
              <a:ext cx="1560830" cy="1545590"/>
            </a:xfrm>
            <a:custGeom>
              <a:avLst/>
              <a:gdLst/>
              <a:ahLst/>
              <a:cxnLst/>
              <a:rect l="0" t="0" r="1560830" b="1545590"/>
              <a:pathLst>
                <a:path w="1560830" h="1545590">
                  <a:moveTo>
                    <a:pt x="780444" y="0"/>
                  </a:moveTo>
                  <a:lnTo>
                    <a:pt x="780444" y="295181"/>
                  </a:lnTo>
                  <a:lnTo>
                    <a:pt x="520141" y="295181"/>
                  </a:lnTo>
                  <a:lnTo>
                    <a:pt x="520141" y="594117"/>
                  </a:lnTo>
                  <a:lnTo>
                    <a:pt x="260070" y="594117"/>
                  </a:lnTo>
                  <a:lnTo>
                    <a:pt x="260070" y="893121"/>
                  </a:lnTo>
                  <a:lnTo>
                    <a:pt x="58" y="893121"/>
                  </a:lnTo>
                  <a:lnTo>
                    <a:pt x="58" y="1545590"/>
                  </a:lnTo>
                  <a:lnTo>
                    <a:pt x="1560830" y="1545590"/>
                  </a:lnTo>
                  <a:lnTo>
                    <a:pt x="1560830" y="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471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LvK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gHdW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LvKAAAAAAEAAAAAAAAAAAAAAAAAAAAAAAAAAAAAAAAAAAAAAAAAAAAAAAJ/f38AAAAAA8zMzADAwP8Af39/AAAAAAAAAAAAAAAAAAAAAAAAAAAAIQAAABgAAAAUAAAABS4AACIWAACfNwAApB8AAAAAAAAmAAAACAAAAP//////////"/>
                </a:ext>
              </a:extLst>
            </p:cNvSpPr>
            <p:nvPr/>
          </p:nvSpPr>
          <p:spPr>
            <a:xfrm flipH="1">
              <a:off x="7480935" y="3597910"/>
              <a:ext cx="1560830" cy="1545590"/>
            </a:xfrm>
            <a:custGeom>
              <a:avLst/>
              <a:gdLst/>
              <a:ahLst/>
              <a:cxnLst/>
              <a:rect l="0" t="0" r="1560830" b="1545590"/>
              <a:pathLst>
                <a:path w="1560830" h="1545590">
                  <a:moveTo>
                    <a:pt x="780298" y="0"/>
                  </a:moveTo>
                  <a:lnTo>
                    <a:pt x="780298" y="295181"/>
                  </a:lnTo>
                  <a:lnTo>
                    <a:pt x="520179" y="295181"/>
                  </a:lnTo>
                  <a:lnTo>
                    <a:pt x="520179" y="594117"/>
                  </a:lnTo>
                  <a:lnTo>
                    <a:pt x="260119" y="594117"/>
                  </a:lnTo>
                  <a:lnTo>
                    <a:pt x="260119" y="893121"/>
                  </a:lnTo>
                  <a:lnTo>
                    <a:pt x="0" y="893121"/>
                  </a:lnTo>
                  <a:lnTo>
                    <a:pt x="0" y="1545590"/>
                  </a:lnTo>
                  <a:lnTo>
                    <a:pt x="1560772" y="1545590"/>
                  </a:lnTo>
                  <a:lnTo>
                    <a:pt x="1560772" y="0"/>
                  </a:lnTo>
                  <a:close/>
                </a:path>
              </a:pathLst>
            </a:cu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472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VudA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JS8AAAAZAACyMQAApB8AAAAAAAAmAAAACAAAAP//////////"/>
                </a:ext>
              </a:extLst>
            </p:cNvSpPr>
            <p:nvPr/>
          </p:nvSpPr>
          <p:spPr>
            <a:xfrm flipH="1">
              <a:off x="7663815" y="4064000"/>
              <a:ext cx="414655" cy="1079500"/>
            </a:xfrm>
            <a:custGeom>
              <a:avLst/>
              <a:gdLst/>
              <a:ahLst/>
              <a:cxnLst/>
              <a:rect l="0" t="0" r="414655" b="1079500"/>
              <a:pathLst>
                <a:path w="414655" h="1079500">
                  <a:moveTo>
                    <a:pt x="207444" y="67"/>
                  </a:moveTo>
                  <a:cubicBezTo>
                    <a:pt x="92891" y="67"/>
                    <a:pt x="0" y="106703"/>
                    <a:pt x="0" y="238287"/>
                  </a:cubicBezTo>
                  <a:lnTo>
                    <a:pt x="0" y="1079500"/>
                  </a:lnTo>
                  <a:lnTo>
                    <a:pt x="414655" y="1079500"/>
                  </a:lnTo>
                  <a:lnTo>
                    <a:pt x="414655" y="238287"/>
                  </a:lnTo>
                  <a:cubicBezTo>
                    <a:pt x="414655" y="106703"/>
                    <a:pt x="321996" y="67"/>
                    <a:pt x="207444" y="67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473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EOAM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/S8AABsXAADaMAAA+BcAAAAAAAAmAAAACAAAAP//////////"/>
                </a:ext>
              </a:extLst>
            </p:cNvSpPr>
            <p:nvPr/>
          </p:nvSpPr>
          <p:spPr>
            <a:xfrm flipH="1">
              <a:off x="7800975" y="3756025"/>
              <a:ext cx="140335" cy="140335"/>
            </a:xfrm>
            <a:custGeom>
              <a:avLst/>
              <a:gdLst/>
              <a:ahLst/>
              <a:cxnLst/>
              <a:rect l="0" t="0" r="140335" b="140335"/>
              <a:pathLst>
                <a:path w="140335" h="140335">
                  <a:moveTo>
                    <a:pt x="70284" y="58"/>
                  </a:moveTo>
                  <a:cubicBezTo>
                    <a:pt x="31458" y="58"/>
                    <a:pt x="0" y="31458"/>
                    <a:pt x="0" y="70050"/>
                  </a:cubicBezTo>
                  <a:cubicBezTo>
                    <a:pt x="0" y="108876"/>
                    <a:pt x="31458" y="140335"/>
                    <a:pt x="70284" y="140335"/>
                  </a:cubicBezTo>
                  <a:cubicBezTo>
                    <a:pt x="108876" y="140335"/>
                    <a:pt x="140335" y="108876"/>
                    <a:pt x="140335" y="70050"/>
                  </a:cubicBezTo>
                  <a:cubicBezTo>
                    <a:pt x="140335" y="31458"/>
                    <a:pt x="108876" y="58"/>
                    <a:pt x="7028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474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5pMD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HTMAAEMaAADoMwAADxsAAAAAAAAmAAAACAAAAP//////////"/>
                </a:ext>
              </a:extLst>
            </p:cNvSpPr>
            <p:nvPr/>
          </p:nvSpPr>
          <p:spPr>
            <a:xfrm flipH="1">
              <a:off x="8308975" y="4269105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58"/>
                  </a:moveTo>
                  <a:cubicBezTo>
                    <a:pt x="51457" y="28631"/>
                    <a:pt x="28554" y="51594"/>
                    <a:pt x="0" y="64624"/>
                  </a:cubicBezTo>
                  <a:cubicBezTo>
                    <a:pt x="28554" y="77888"/>
                    <a:pt x="51457" y="100909"/>
                    <a:pt x="64452" y="129482"/>
                  </a:cubicBezTo>
                  <a:cubicBezTo>
                    <a:pt x="77447" y="100909"/>
                    <a:pt x="100350" y="77888"/>
                    <a:pt x="128846" y="64624"/>
                  </a:cubicBezTo>
                  <a:cubicBezTo>
                    <a:pt x="100350" y="51594"/>
                    <a:pt x="77447" y="28631"/>
                    <a:pt x="64452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475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cgBy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HTMAAHgZAADoMwAARBoAAAAAAAAmAAAACAAAAP//////////"/>
                </a:ext>
              </a:extLst>
            </p:cNvSpPr>
            <p:nvPr/>
          </p:nvSpPr>
          <p:spPr>
            <a:xfrm flipH="1">
              <a:off x="8308975" y="414020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0"/>
                  </a:moveTo>
                  <a:cubicBezTo>
                    <a:pt x="51457" y="28696"/>
                    <a:pt x="28554" y="51711"/>
                    <a:pt x="0" y="64770"/>
                  </a:cubicBezTo>
                  <a:cubicBezTo>
                    <a:pt x="28554" y="77829"/>
                    <a:pt x="51457" y="100844"/>
                    <a:pt x="64452" y="129540"/>
                  </a:cubicBezTo>
                  <a:cubicBezTo>
                    <a:pt x="77447" y="100844"/>
                    <a:pt x="100350" y="77829"/>
                    <a:pt x="128846" y="64770"/>
                  </a:cubicBezTo>
                  <a:cubicBezTo>
                    <a:pt x="100350" y="51711"/>
                    <a:pt x="77447" y="28696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476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LdAt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UjIAAEMaAAAdMwAADxsAAAAAAAAmAAAACAAAAP//////////"/>
                </a:ext>
              </a:extLst>
            </p:cNvSpPr>
            <p:nvPr/>
          </p:nvSpPr>
          <p:spPr>
            <a:xfrm flipH="1">
              <a:off x="8180070" y="4269105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58"/>
                  </a:moveTo>
                  <a:cubicBezTo>
                    <a:pt x="51364" y="28631"/>
                    <a:pt x="28503" y="51594"/>
                    <a:pt x="0" y="64624"/>
                  </a:cubicBezTo>
                  <a:cubicBezTo>
                    <a:pt x="28503" y="77888"/>
                    <a:pt x="51364" y="100909"/>
                    <a:pt x="64336" y="129482"/>
                  </a:cubicBezTo>
                  <a:cubicBezTo>
                    <a:pt x="77540" y="100909"/>
                    <a:pt x="100459" y="77888"/>
                    <a:pt x="128905" y="64624"/>
                  </a:cubicBezTo>
                  <a:cubicBezTo>
                    <a:pt x="100459" y="51594"/>
                    <a:pt x="77540" y="28631"/>
                    <a:pt x="64336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477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T+B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UjIAAHgZAAAdMwAARBoAAAAAAAAmAAAACAAAAP//////////"/>
                </a:ext>
              </a:extLst>
            </p:cNvSpPr>
            <p:nvPr/>
          </p:nvSpPr>
          <p:spPr>
            <a:xfrm flipH="1">
              <a:off x="8180070" y="414020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0"/>
                  </a:moveTo>
                  <a:cubicBezTo>
                    <a:pt x="51364" y="28696"/>
                    <a:pt x="28503" y="51711"/>
                    <a:pt x="0" y="64770"/>
                  </a:cubicBezTo>
                  <a:cubicBezTo>
                    <a:pt x="28503" y="77829"/>
                    <a:pt x="51364" y="100844"/>
                    <a:pt x="64336" y="129540"/>
                  </a:cubicBezTo>
                  <a:cubicBezTo>
                    <a:pt x="77540" y="100844"/>
                    <a:pt x="100459" y="77829"/>
                    <a:pt x="128905" y="64770"/>
                  </a:cubicBezTo>
                  <a:cubicBezTo>
                    <a:pt x="100459" y="51711"/>
                    <a:pt x="77540" y="28696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478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ZsZX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HTMAANobAADoMwAAphwAAAAAAAAmAAAACAAAAP//////////"/>
                </a:ext>
              </a:extLst>
            </p:cNvSpPr>
            <p:nvPr/>
          </p:nvSpPr>
          <p:spPr>
            <a:xfrm flipH="1">
              <a:off x="8308975" y="452755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0"/>
                  </a:moveTo>
                  <a:cubicBezTo>
                    <a:pt x="51457" y="28865"/>
                    <a:pt x="28554" y="51886"/>
                    <a:pt x="0" y="64858"/>
                  </a:cubicBezTo>
                  <a:cubicBezTo>
                    <a:pt x="28554" y="77888"/>
                    <a:pt x="51457" y="100909"/>
                    <a:pt x="64452" y="129482"/>
                  </a:cubicBezTo>
                  <a:cubicBezTo>
                    <a:pt x="77447" y="100909"/>
                    <a:pt x="100350" y="77888"/>
                    <a:pt x="128846" y="64858"/>
                  </a:cubicBezTo>
                  <a:cubicBezTo>
                    <a:pt x="100350" y="51594"/>
                    <a:pt x="77447" y="28865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479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VuaT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HTMAAA8bAADoMwAA2hsAAAAAAAAmAAAACAAAAP//////////"/>
                </a:ext>
              </a:extLst>
            </p:cNvSpPr>
            <p:nvPr/>
          </p:nvSpPr>
          <p:spPr>
            <a:xfrm flipH="1">
              <a:off x="8308975" y="4398645"/>
              <a:ext cx="128905" cy="128905"/>
            </a:xfrm>
            <a:custGeom>
              <a:avLst/>
              <a:gdLst/>
              <a:ahLst/>
              <a:cxnLst/>
              <a:rect l="0" t="0" r="128905" b="128905"/>
              <a:pathLst>
                <a:path w="128905" h="128905">
                  <a:moveTo>
                    <a:pt x="64452" y="0"/>
                  </a:moveTo>
                  <a:cubicBezTo>
                    <a:pt x="51457" y="28554"/>
                    <a:pt x="28554" y="51457"/>
                    <a:pt x="0" y="64452"/>
                  </a:cubicBezTo>
                  <a:cubicBezTo>
                    <a:pt x="28554" y="77447"/>
                    <a:pt x="51457" y="100350"/>
                    <a:pt x="64452" y="128846"/>
                  </a:cubicBezTo>
                  <a:cubicBezTo>
                    <a:pt x="77447" y="100350"/>
                    <a:pt x="100350" y="77447"/>
                    <a:pt x="128846" y="64452"/>
                  </a:cubicBezTo>
                  <a:cubicBezTo>
                    <a:pt x="100350" y="51457"/>
                    <a:pt x="77447" y="28554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480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EzMQ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UjIAANobAAAdMwAAphwAAAAAAAAmAAAACAAAAP//////////"/>
                </a:ext>
              </a:extLst>
            </p:cNvSpPr>
            <p:nvPr/>
          </p:nvSpPr>
          <p:spPr>
            <a:xfrm flipH="1">
              <a:off x="8180070" y="452755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0"/>
                  </a:moveTo>
                  <a:cubicBezTo>
                    <a:pt x="51364" y="28865"/>
                    <a:pt x="28503" y="51886"/>
                    <a:pt x="0" y="64858"/>
                  </a:cubicBezTo>
                  <a:cubicBezTo>
                    <a:pt x="28503" y="77888"/>
                    <a:pt x="51364" y="100909"/>
                    <a:pt x="64336" y="129482"/>
                  </a:cubicBezTo>
                  <a:cubicBezTo>
                    <a:pt x="77540" y="100909"/>
                    <a:pt x="100459" y="77888"/>
                    <a:pt x="128905" y="64858"/>
                  </a:cubicBezTo>
                  <a:cubicBezTo>
                    <a:pt x="100459" y="51594"/>
                    <a:pt x="77540" y="28865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481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VuaT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UjIAAA8bAAAdMwAA2hsAAAAAAAAmAAAACAAAAP//////////"/>
                </a:ext>
              </a:extLst>
            </p:cNvSpPr>
            <p:nvPr/>
          </p:nvSpPr>
          <p:spPr>
            <a:xfrm flipH="1">
              <a:off x="8180070" y="4398645"/>
              <a:ext cx="128905" cy="128905"/>
            </a:xfrm>
            <a:custGeom>
              <a:avLst/>
              <a:gdLst/>
              <a:ahLst/>
              <a:cxnLst/>
              <a:rect l="0" t="0" r="128905" b="128905"/>
              <a:pathLst>
                <a:path w="128905" h="128905">
                  <a:moveTo>
                    <a:pt x="64336" y="0"/>
                  </a:moveTo>
                  <a:cubicBezTo>
                    <a:pt x="51364" y="28554"/>
                    <a:pt x="28503" y="51457"/>
                    <a:pt x="0" y="64452"/>
                  </a:cubicBezTo>
                  <a:cubicBezTo>
                    <a:pt x="28503" y="77447"/>
                    <a:pt x="51364" y="100350"/>
                    <a:pt x="64336" y="128846"/>
                  </a:cubicBezTo>
                  <a:cubicBezTo>
                    <a:pt x="77540" y="100350"/>
                    <a:pt x="100459" y="77447"/>
                    <a:pt x="128905" y="64452"/>
                  </a:cubicBezTo>
                  <a:cubicBezTo>
                    <a:pt x="100459" y="51457"/>
                    <a:pt x="77540" y="28554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" name="Google Shape;482;p1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I4oAADsFwAA0CwAAKsfAAAQAAAAJgAAAAgAAAD/////AAAAAA=="/>
              </a:ext>
            </a:extLst>
          </p:cNvGrpSpPr>
          <p:nvPr/>
        </p:nvGrpSpPr>
        <p:grpSpPr>
          <a:xfrm>
            <a:off x="6592570" y="3888740"/>
            <a:ext cx="692150" cy="1259205"/>
            <a:chOff x="6592570" y="3888740"/>
            <a:chExt cx="692150" cy="1259205"/>
          </a:xfrm>
        </p:grpSpPr>
        <p:sp>
          <p:nvSpPr>
            <p:cNvPr id="38" name="Google Shape;483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d1bm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AAAAAEAAAAAAAAAAAAAAAAAAAAAAAAAAAAAAAAAAAAAAAAAAAAAAAJ/f38AAAAAA8zMzADAwP8Af39/AAAAAAAAAAAAAAAAAAAAAAAAAAAAIQAAABgAAAAUAAAAryoAADQbAADQLAAAzx0AAAAAAAAmAAAACAAAAP//////////"/>
                </a:ext>
              </a:extLst>
            </p:cNvSpPr>
            <p:nvPr/>
          </p:nvSpPr>
          <p:spPr>
            <a:xfrm>
              <a:off x="6938645" y="44221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484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5pMU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AAAAAEAAAAAAAAAAAAAAAAAAAAAAAAAAAAAAAAAAAAAAAAAAAAAAAJ/f38AAAAAA8zMzADAwP8Af39/AAAAAAAAAAAAAAAAAAAAAAAAAAAAIQAAABgAAAAUAAAAjigAAIIcAACvKgAAHh8AAAAAAAAmAAAACAAAAP//////////"/>
                </a:ext>
              </a:extLst>
            </p:cNvSpPr>
            <p:nvPr/>
          </p:nvSpPr>
          <p:spPr>
            <a:xfrm>
              <a:off x="6592570" y="46342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485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VuaT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pyoAADUbAAC3KgAAqx8AAAAAAAAmAAAACAAAAP//////////"/>
                </a:ext>
              </a:extLst>
            </p:cNvSpPr>
            <p:nvPr/>
          </p:nvSpPr>
          <p:spPr>
            <a:xfrm>
              <a:off x="6933565" y="44227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486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VuaT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KCkAAOsYAABBLAAAVBsAAAAAAAAmAAAACAAAAP//////////"/>
                </a:ext>
              </a:extLst>
            </p:cNvSpPr>
            <p:nvPr/>
          </p:nvSpPr>
          <p:spPr>
            <a:xfrm>
              <a:off x="6690360" y="40506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487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5pMD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KCoAAOwXAABCKwAA6xkAAAAAAAAmAAAACAAAAP//////////"/>
                </a:ext>
              </a:extLst>
            </p:cNvSpPr>
            <p:nvPr/>
          </p:nvSpPr>
          <p:spPr>
            <a:xfrm>
              <a:off x="6852920" y="38887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488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UwB3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wikAAFAZAAC3KgAA6RkAAAAAAAAmAAAACAAAAP//////////"/>
                </a:ext>
              </a:extLst>
            </p:cNvSpPr>
            <p:nvPr/>
          </p:nvSpPr>
          <p:spPr>
            <a:xfrm>
              <a:off x="6788150" y="41148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489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1kYW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oCkAAKoZAAC2KgAA6RkAAAAAAAAmAAAACAAAAP//////////"/>
                </a:ext>
              </a:extLst>
            </p:cNvSpPr>
            <p:nvPr/>
          </p:nvSpPr>
          <p:spPr>
            <a:xfrm>
              <a:off x="6766560" y="41719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490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LNAG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nSkAAOIZAAC1KgAAFRoAAAAAAAAmAAAACAAAAP//////////"/>
                </a:ext>
              </a:extLst>
            </p:cNvSpPr>
            <p:nvPr/>
          </p:nvSpPr>
          <p:spPr>
            <a:xfrm>
              <a:off x="6764655" y="42075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491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48YT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vCkAAOIZAAC3KgAAcRoAAAAAAAAmAAAACAAAAP//////////"/>
                </a:ext>
              </a:extLst>
            </p:cNvSpPr>
            <p:nvPr/>
          </p:nvSpPr>
          <p:spPr>
            <a:xfrm>
              <a:off x="6784340" y="42075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492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IyMT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+CkAAOQZAAC4KgAAvRoAAAAAAAAmAAAACAAAAP//////////"/>
                </a:ext>
              </a:extLst>
            </p:cNvSpPr>
            <p:nvPr/>
          </p:nvSpPr>
          <p:spPr>
            <a:xfrm>
              <a:off x="6822440" y="42087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493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F0aW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SyoAAOQZAAC5KgAA7RoAAAAAAAAmAAAACAAAAP//////////"/>
                </a:ext>
              </a:extLst>
            </p:cNvSpPr>
            <p:nvPr/>
          </p:nvSpPr>
          <p:spPr>
            <a:xfrm>
              <a:off x="6875145" y="42087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494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52UH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qyoAAOUZAAC5KgAA/xoAAAAAAAAmAAAACAAAAP//////////"/>
                </a:ext>
              </a:extLst>
            </p:cNvSpPr>
            <p:nvPr/>
          </p:nvSpPr>
          <p:spPr>
            <a:xfrm>
              <a:off x="6936105" y="42094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495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0iR2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sSoAAOQZAAAUKwAA8RoAAAAAAAAmAAAACAAAAP//////////"/>
                </a:ext>
              </a:extLst>
            </p:cNvSpPr>
            <p:nvPr/>
          </p:nvSpPr>
          <p:spPr>
            <a:xfrm>
              <a:off x="6939915" y="42087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496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NwUH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sioAAOMZAABoKwAAxBoAAAAAAAAmAAAACAAAAP//////////"/>
                </a:ext>
              </a:extLst>
            </p:cNvSpPr>
            <p:nvPr/>
          </p:nvSpPr>
          <p:spPr>
            <a:xfrm>
              <a:off x="6940550" y="42081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497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Iv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syoAAOIZAACoKwAAexoAAAAAAAAmAAAACAAAAP//////////"/>
                </a:ext>
              </a:extLst>
            </p:cNvSpPr>
            <p:nvPr/>
          </p:nvSpPr>
          <p:spPr>
            <a:xfrm>
              <a:off x="6941185" y="42075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498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48YT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tCoAAOIZAADKKwAAIBoAAAAAAAAmAAAACAAAAP//////////"/>
                </a:ext>
              </a:extLst>
            </p:cNvSpPr>
            <p:nvPr/>
          </p:nvSpPr>
          <p:spPr>
            <a:xfrm>
              <a:off x="6941820" y="42075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499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YgeD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tCoAALcZAADLKwAA6hkAAAAAAAAmAAAACAAAAP//////////"/>
                </a:ext>
              </a:extLst>
            </p:cNvSpPr>
            <p:nvPr/>
          </p:nvSpPr>
          <p:spPr>
            <a:xfrm>
              <a:off x="6941820" y="41802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500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UiIH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syoAAFsZAACtKwAA6RkAAAAAAAAmAAAACAAAAP//////////"/>
                </a:ext>
              </a:extLst>
            </p:cNvSpPr>
            <p:nvPr/>
          </p:nvSpPr>
          <p:spPr>
            <a:xfrm>
              <a:off x="6941185" y="41217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501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0iNz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pioAAKEbAABaLAAAUx0AAAAAAAAmAAAACAAAAP//////////"/>
                </a:ext>
              </a:extLst>
            </p:cNvSpPr>
            <p:nvPr/>
          </p:nvSpPr>
          <p:spPr>
            <a:xfrm>
              <a:off x="6932930" y="44913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502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Ai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CSkAAPYcAAC4KgAApB4AAAAAAAAmAAAACAAAAP//////////"/>
                </a:ext>
              </a:extLst>
            </p:cNvSpPr>
            <p:nvPr/>
          </p:nvSpPr>
          <p:spPr>
            <a:xfrm>
              <a:off x="6670675" y="47078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9" name="Google Shape;503;p1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GMzAAD9CgAAQzgAAHAVAAAQAAAAJgAAAAgAAAD/////AAAAAA=="/>
              </a:ext>
            </a:extLst>
          </p:cNvGrpSpPr>
          <p:nvPr/>
        </p:nvGrpSpPr>
        <p:grpSpPr>
          <a:xfrm rot="5400000" flipH="1">
            <a:off x="7900670" y="2239010"/>
            <a:ext cx="1698625" cy="792480"/>
            <a:chOff x="7900670" y="2239010"/>
            <a:chExt cx="1698625" cy="792480"/>
          </a:xfrm>
        </p:grpSpPr>
        <p:sp>
          <p:nvSpPr>
            <p:cNvPr id="66" name="Google Shape;504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I+PH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mjAAAEkOAAAaNQAAphIAAAAAAAAmAAAACAAAAP//////////"/>
                </a:ext>
              </a:extLst>
            </p:cNvSpPr>
            <p:nvPr/>
          </p:nvSpPr>
          <p:spPr>
            <a:xfrm>
              <a:off x="7900670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575" y="0"/>
                  </a:moveTo>
                  <a:cubicBezTo>
                    <a:pt x="578761" y="0"/>
                    <a:pt x="549887" y="11034"/>
                    <a:pt x="527821" y="33102"/>
                  </a:cubicBezTo>
                  <a:lnTo>
                    <a:pt x="44132" y="516791"/>
                  </a:lnTo>
                  <a:cubicBezTo>
                    <a:pt x="59" y="560979"/>
                    <a:pt x="59" y="632232"/>
                    <a:pt x="44132" y="676368"/>
                  </a:cubicBezTo>
                  <a:cubicBezTo>
                    <a:pt x="66080" y="698319"/>
                    <a:pt x="94954" y="709295"/>
                    <a:pt x="123827" y="709295"/>
                  </a:cubicBezTo>
                  <a:cubicBezTo>
                    <a:pt x="152701" y="709295"/>
                    <a:pt x="181633" y="698319"/>
                    <a:pt x="203640" y="676368"/>
                  </a:cubicBezTo>
                  <a:lnTo>
                    <a:pt x="687330" y="192678"/>
                  </a:lnTo>
                  <a:cubicBezTo>
                    <a:pt x="731461" y="148490"/>
                    <a:pt x="731461" y="76945"/>
                    <a:pt x="687330" y="33102"/>
                  </a:cubicBezTo>
                  <a:cubicBezTo>
                    <a:pt x="665322" y="11034"/>
                    <a:pt x="636449" y="0"/>
                    <a:pt x="607575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505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xhOm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ETEAAMYNAACMNQAAQRIAAAAAAAAmAAAACAAAAP//////////"/>
                </a:ext>
              </a:extLst>
            </p:cNvSpPr>
            <p:nvPr/>
          </p:nvSpPr>
          <p:spPr>
            <a:xfrm>
              <a:off x="7976235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0" y="725292"/>
                  </a:lnTo>
                  <a:lnTo>
                    <a:pt x="2816" y="728345"/>
                  </a:lnTo>
                  <a:lnTo>
                    <a:pt x="728286" y="2875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" name="Google Shape;506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Qv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bjEAACsRAAAoMgAA4hEAAAAAAAAmAAAACAAAAP//////////"/>
                </a:ext>
              </a:extLst>
            </p:cNvSpPr>
            <p:nvPr/>
          </p:nvSpPr>
          <p:spPr>
            <a:xfrm>
              <a:off x="8035290" y="279082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824" y="58"/>
                    <a:pt x="59" y="1055"/>
                    <a:pt x="59" y="2111"/>
                  </a:cubicBezTo>
                  <a:cubicBezTo>
                    <a:pt x="59" y="3402"/>
                    <a:pt x="824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146"/>
                    <a:pt x="116050" y="116146"/>
                  </a:cubicBezTo>
                  <a:cubicBezTo>
                    <a:pt x="117051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" name="Google Shape;507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pidV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0zEAAMcQAACMMgAAfREAAAAAAAAmAAAACAAAAP//////////"/>
                </a:ext>
              </a:extLst>
            </p:cNvSpPr>
            <p:nvPr/>
          </p:nvSpPr>
          <p:spPr>
            <a:xfrm>
              <a:off x="8099425" y="272732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049" y="58"/>
                  </a:moveTo>
                  <a:cubicBezTo>
                    <a:pt x="1054" y="58"/>
                    <a:pt x="0" y="819"/>
                    <a:pt x="0" y="2106"/>
                  </a:cubicBezTo>
                  <a:cubicBezTo>
                    <a:pt x="0" y="3334"/>
                    <a:pt x="1054" y="4094"/>
                    <a:pt x="2049" y="4094"/>
                  </a:cubicBezTo>
                  <a:lnTo>
                    <a:pt x="113141" y="4094"/>
                  </a:lnTo>
                  <a:lnTo>
                    <a:pt x="113141" y="113523"/>
                  </a:lnTo>
                  <a:cubicBezTo>
                    <a:pt x="113141" y="114517"/>
                    <a:pt x="114136" y="115570"/>
                    <a:pt x="115425" y="115570"/>
                  </a:cubicBezTo>
                  <a:cubicBezTo>
                    <a:pt x="116420" y="115570"/>
                    <a:pt x="117475" y="114517"/>
                    <a:pt x="117475" y="113523"/>
                  </a:cubicBezTo>
                  <a:lnTo>
                    <a:pt x="117475" y="2106"/>
                  </a:lnTo>
                  <a:cubicBezTo>
                    <a:pt x="117475" y="819"/>
                    <a:pt x="116420" y="58"/>
                    <a:pt x="115425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508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kxND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NzIAAGIQAADxMgAAGREAAAAAAAAmAAAACAAAAP//////////"/>
                </a:ext>
              </a:extLst>
            </p:cNvSpPr>
            <p:nvPr/>
          </p:nvSpPr>
          <p:spPr>
            <a:xfrm>
              <a:off x="8162925" y="266319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060" y="0"/>
                  </a:moveTo>
                  <a:cubicBezTo>
                    <a:pt x="1059" y="0"/>
                    <a:pt x="0" y="1056"/>
                    <a:pt x="0" y="2288"/>
                  </a:cubicBezTo>
                  <a:cubicBezTo>
                    <a:pt x="0" y="3345"/>
                    <a:pt x="1059" y="4343"/>
                    <a:pt x="2060" y="4343"/>
                  </a:cubicBezTo>
                  <a:lnTo>
                    <a:pt x="113932" y="4343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509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FzdF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nDIAAP0PAABWMwAAtBAAAAAAAAAmAAAACAAAAP//////////"/>
                </a:ext>
              </a:extLst>
            </p:cNvSpPr>
            <p:nvPr/>
          </p:nvSpPr>
          <p:spPr>
            <a:xfrm>
              <a:off x="8227060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0" y="1055"/>
                    <a:pt x="0" y="2111"/>
                  </a:cubicBezTo>
                  <a:cubicBezTo>
                    <a:pt x="0" y="3402"/>
                    <a:pt x="1057" y="4399"/>
                    <a:pt x="2349" y="4399"/>
                  </a:cubicBezTo>
                  <a:lnTo>
                    <a:pt x="113705" y="4399"/>
                  </a:lnTo>
                  <a:lnTo>
                    <a:pt x="113705" y="113858"/>
                  </a:lnTo>
                  <a:cubicBezTo>
                    <a:pt x="113705" y="115149"/>
                    <a:pt x="114762" y="116205"/>
                    <a:pt x="115761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510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B0IH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ATMAAJkPAAC6MwAATxAAAAAAAAAmAAAACAAAAP//////////"/>
                </a:ext>
              </a:extLst>
            </p:cNvSpPr>
            <p:nvPr/>
          </p:nvSpPr>
          <p:spPr>
            <a:xfrm>
              <a:off x="8291195" y="253555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107" y="58"/>
                  </a:moveTo>
                  <a:cubicBezTo>
                    <a:pt x="819" y="58"/>
                    <a:pt x="58" y="1052"/>
                    <a:pt x="58" y="2104"/>
                  </a:cubicBezTo>
                  <a:cubicBezTo>
                    <a:pt x="58" y="3391"/>
                    <a:pt x="819" y="4384"/>
                    <a:pt x="2107" y="4384"/>
                  </a:cubicBezTo>
                  <a:lnTo>
                    <a:pt x="113085" y="4384"/>
                  </a:lnTo>
                  <a:lnTo>
                    <a:pt x="113085" y="113466"/>
                  </a:lnTo>
                  <a:cubicBezTo>
                    <a:pt x="113085" y="114752"/>
                    <a:pt x="114138" y="115512"/>
                    <a:pt x="115426" y="115512"/>
                  </a:cubicBezTo>
                  <a:cubicBezTo>
                    <a:pt x="116421" y="115512"/>
                    <a:pt x="117475" y="114752"/>
                    <a:pt x="117475" y="113466"/>
                  </a:cubicBezTo>
                  <a:lnTo>
                    <a:pt x="117475" y="2104"/>
                  </a:lnTo>
                  <a:cubicBezTo>
                    <a:pt x="117475" y="1052"/>
                    <a:pt x="116421" y="58"/>
                    <a:pt x="115426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511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8+P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ZTMAADQPAAAfNAAA6w8AAAAAAAAmAAAACAAAAP//////////"/>
                </a:ext>
              </a:extLst>
            </p:cNvSpPr>
            <p:nvPr/>
          </p:nvSpPr>
          <p:spPr>
            <a:xfrm>
              <a:off x="8354695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0"/>
                  </a:moveTo>
                  <a:cubicBezTo>
                    <a:pt x="1059" y="0"/>
                    <a:pt x="59" y="1056"/>
                    <a:pt x="59" y="2347"/>
                  </a:cubicBezTo>
                  <a:cubicBezTo>
                    <a:pt x="59" y="3580"/>
                    <a:pt x="1059" y="4401"/>
                    <a:pt x="2119" y="4401"/>
                  </a:cubicBezTo>
                  <a:lnTo>
                    <a:pt x="113991" y="4401"/>
                  </a:lnTo>
                  <a:lnTo>
                    <a:pt x="113991" y="114150"/>
                  </a:lnTo>
                  <a:cubicBezTo>
                    <a:pt x="113991" y="115148"/>
                    <a:pt x="114756" y="116205"/>
                    <a:pt x="116050" y="116205"/>
                  </a:cubicBezTo>
                  <a:cubicBezTo>
                    <a:pt x="117051" y="116205"/>
                    <a:pt x="118110" y="115148"/>
                    <a:pt x="118110" y="114150"/>
                  </a:cubicBezTo>
                  <a:lnTo>
                    <a:pt x="118110" y="2347"/>
                  </a:lnTo>
                  <a:cubicBezTo>
                    <a:pt x="118110" y="1056"/>
                    <a:pt x="117051" y="0"/>
                    <a:pt x="11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512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B4PS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yjMAAM8OAACENAAAhg8AAAAAAAAmAAAACAAAAP//////////"/>
                </a:ext>
              </a:extLst>
            </p:cNvSpPr>
            <p:nvPr/>
          </p:nvSpPr>
          <p:spPr>
            <a:xfrm>
              <a:off x="8418830" y="240728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1057" y="0"/>
                    <a:pt x="0" y="1056"/>
                    <a:pt x="0" y="2288"/>
                  </a:cubicBezTo>
                  <a:cubicBezTo>
                    <a:pt x="0" y="3345"/>
                    <a:pt x="1057" y="4343"/>
                    <a:pt x="2291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513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8+PC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WzMAAEkOAADbNwAAphIAAAAAAAAmAAAACAAAAP//////////"/>
                </a:ext>
              </a:extLst>
            </p:cNvSpPr>
            <p:nvPr/>
          </p:nvSpPr>
          <p:spPr>
            <a:xfrm>
              <a:off x="8348345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829" y="0"/>
                  </a:moveTo>
                  <a:cubicBezTo>
                    <a:pt x="578946" y="0"/>
                    <a:pt x="550064" y="11034"/>
                    <a:pt x="528049" y="33102"/>
                  </a:cubicBezTo>
                  <a:lnTo>
                    <a:pt x="43911" y="517240"/>
                  </a:lnTo>
                  <a:cubicBezTo>
                    <a:pt x="59" y="560979"/>
                    <a:pt x="59" y="632232"/>
                    <a:pt x="43911" y="676368"/>
                  </a:cubicBezTo>
                  <a:cubicBezTo>
                    <a:pt x="65984" y="698319"/>
                    <a:pt x="94867" y="709295"/>
                    <a:pt x="123691" y="709295"/>
                  </a:cubicBezTo>
                  <a:cubicBezTo>
                    <a:pt x="152574" y="709295"/>
                    <a:pt x="181456" y="698319"/>
                    <a:pt x="203471" y="676368"/>
                  </a:cubicBezTo>
                  <a:lnTo>
                    <a:pt x="687609" y="192230"/>
                  </a:lnTo>
                  <a:cubicBezTo>
                    <a:pt x="731461" y="148490"/>
                    <a:pt x="731461" y="76945"/>
                    <a:pt x="687609" y="33102"/>
                  </a:cubicBezTo>
                  <a:cubicBezTo>
                    <a:pt x="665536" y="11034"/>
                    <a:pt x="636653" y="0"/>
                    <a:pt x="607829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514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w9Ij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0TMAAMYNAABMOAAAQRIAAAAAAAAmAAAACAAAAP//////////"/>
                </a:ext>
              </a:extLst>
            </p:cNvSpPr>
            <p:nvPr/>
          </p:nvSpPr>
          <p:spPr>
            <a:xfrm>
              <a:off x="8423275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0" y="725292"/>
                  </a:lnTo>
                  <a:lnTo>
                    <a:pt x="3110" y="728345"/>
                  </a:lnTo>
                  <a:lnTo>
                    <a:pt x="728286" y="3169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515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Iv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LjQAACsRAADoNAAA4hEAAAAAAAAmAAAACAAAAP//////////"/>
                </a:ext>
              </a:extLst>
            </p:cNvSpPr>
            <p:nvPr/>
          </p:nvSpPr>
          <p:spPr>
            <a:xfrm>
              <a:off x="8482330" y="279082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354" y="4399"/>
                  </a:cubicBezTo>
                  <a:lnTo>
                    <a:pt x="113991" y="4399"/>
                  </a:lnTo>
                  <a:lnTo>
                    <a:pt x="113991" y="113858"/>
                  </a:lnTo>
                  <a:cubicBezTo>
                    <a:pt x="113991" y="115149"/>
                    <a:pt x="114756" y="116146"/>
                    <a:pt x="116050" y="116146"/>
                  </a:cubicBezTo>
                  <a:cubicBezTo>
                    <a:pt x="117345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516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9hOn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kzQAAMcQAABNNQAAfREAAAAAAAAmAAAACAAAAP//////////"/>
                </a:ext>
              </a:extLst>
            </p:cNvSpPr>
            <p:nvPr/>
          </p:nvSpPr>
          <p:spPr>
            <a:xfrm>
              <a:off x="8546465" y="272732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291" y="58"/>
                  </a:moveTo>
                  <a:cubicBezTo>
                    <a:pt x="1057" y="58"/>
                    <a:pt x="0" y="819"/>
                    <a:pt x="0" y="2106"/>
                  </a:cubicBezTo>
                  <a:cubicBezTo>
                    <a:pt x="0" y="3334"/>
                    <a:pt x="1057" y="4094"/>
                    <a:pt x="2291" y="4094"/>
                  </a:cubicBezTo>
                  <a:lnTo>
                    <a:pt x="113705" y="4094"/>
                  </a:lnTo>
                  <a:lnTo>
                    <a:pt x="113705" y="113523"/>
                  </a:lnTo>
                  <a:cubicBezTo>
                    <a:pt x="113705" y="114517"/>
                    <a:pt x="114704" y="115570"/>
                    <a:pt x="115761" y="115570"/>
                  </a:cubicBezTo>
                  <a:cubicBezTo>
                    <a:pt x="117053" y="115570"/>
                    <a:pt x="118051" y="114517"/>
                    <a:pt x="118051" y="113523"/>
                  </a:cubicBezTo>
                  <a:lnTo>
                    <a:pt x="118051" y="2106"/>
                  </a:lnTo>
                  <a:cubicBezTo>
                    <a:pt x="118051" y="819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517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Iv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+DQAAGIQAACxNQAAGREAAAAAAAAmAAAACAAAAP//////////"/>
                </a:ext>
              </a:extLst>
            </p:cNvSpPr>
            <p:nvPr/>
          </p:nvSpPr>
          <p:spPr>
            <a:xfrm>
              <a:off x="8610600" y="2663190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107" y="0"/>
                  </a:moveTo>
                  <a:cubicBezTo>
                    <a:pt x="819" y="0"/>
                    <a:pt x="58" y="1056"/>
                    <a:pt x="58" y="2288"/>
                  </a:cubicBezTo>
                  <a:cubicBezTo>
                    <a:pt x="58" y="3345"/>
                    <a:pt x="819" y="4343"/>
                    <a:pt x="2107" y="4343"/>
                  </a:cubicBezTo>
                  <a:lnTo>
                    <a:pt x="113085" y="4343"/>
                  </a:lnTo>
                  <a:lnTo>
                    <a:pt x="113085" y="114150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518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RTdH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XDUAAP0PAAAWNgAAtBAAAAAAAAAmAAAACAAAAP//////////"/>
                </a:ext>
              </a:extLst>
            </p:cNvSpPr>
            <p:nvPr/>
          </p:nvSpPr>
          <p:spPr>
            <a:xfrm>
              <a:off x="8674100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205"/>
                    <a:pt x="116050" y="116205"/>
                  </a:cubicBezTo>
                  <a:cubicBezTo>
                    <a:pt x="117051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519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B2YW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wTUAAJkPAAB7NgAATxAAAAAAAAAmAAAACAAAAP//////////"/>
                </a:ext>
              </a:extLst>
            </p:cNvSpPr>
            <p:nvPr/>
          </p:nvSpPr>
          <p:spPr>
            <a:xfrm>
              <a:off x="8738235" y="253555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354" y="58"/>
                  </a:moveTo>
                  <a:cubicBezTo>
                    <a:pt x="1059" y="58"/>
                    <a:pt x="59" y="1052"/>
                    <a:pt x="59" y="2104"/>
                  </a:cubicBezTo>
                  <a:cubicBezTo>
                    <a:pt x="59" y="3391"/>
                    <a:pt x="1059" y="4384"/>
                    <a:pt x="2354" y="4384"/>
                  </a:cubicBezTo>
                  <a:lnTo>
                    <a:pt x="113991" y="4384"/>
                  </a:lnTo>
                  <a:lnTo>
                    <a:pt x="113991" y="113466"/>
                  </a:lnTo>
                  <a:cubicBezTo>
                    <a:pt x="113991" y="114752"/>
                    <a:pt x="114991" y="115512"/>
                    <a:pt x="116050" y="115512"/>
                  </a:cubicBezTo>
                  <a:cubicBezTo>
                    <a:pt x="117345" y="115512"/>
                    <a:pt x="118110" y="114752"/>
                    <a:pt x="118110" y="113466"/>
                  </a:cubicBezTo>
                  <a:lnTo>
                    <a:pt x="118110" y="2104"/>
                  </a:lnTo>
                  <a:cubicBezTo>
                    <a:pt x="118110" y="1052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520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BjUH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JjYAADQPAADgNgAA6w8AAAAAAAAmAAAACAAAAP//////////"/>
                </a:ext>
              </a:extLst>
            </p:cNvSpPr>
            <p:nvPr/>
          </p:nvSpPr>
          <p:spPr>
            <a:xfrm>
              <a:off x="8802370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998" y="0"/>
                    <a:pt x="0" y="1056"/>
                    <a:pt x="0" y="2347"/>
                  </a:cubicBezTo>
                  <a:cubicBezTo>
                    <a:pt x="0" y="3580"/>
                    <a:pt x="998" y="4401"/>
                    <a:pt x="2291" y="4401"/>
                  </a:cubicBezTo>
                  <a:lnTo>
                    <a:pt x="113705" y="4401"/>
                  </a:lnTo>
                  <a:lnTo>
                    <a:pt x="113705" y="114150"/>
                  </a:lnTo>
                  <a:cubicBezTo>
                    <a:pt x="113705" y="115148"/>
                    <a:pt x="114704" y="116205"/>
                    <a:pt x="115761" y="116205"/>
                  </a:cubicBezTo>
                  <a:cubicBezTo>
                    <a:pt x="117053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521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EwMD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izYAAM8OAABENwAAhg8AAAAAAAAmAAAACAAAAP//////////"/>
                </a:ext>
              </a:extLst>
            </p:cNvSpPr>
            <p:nvPr/>
          </p:nvSpPr>
          <p:spPr>
            <a:xfrm>
              <a:off x="8866505" y="240728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0"/>
                  </a:moveTo>
                  <a:cubicBezTo>
                    <a:pt x="1053" y="0"/>
                    <a:pt x="58" y="1056"/>
                    <a:pt x="58" y="2288"/>
                  </a:cubicBezTo>
                  <a:cubicBezTo>
                    <a:pt x="58" y="3345"/>
                    <a:pt x="1053" y="4343"/>
                    <a:pt x="2048" y="4343"/>
                  </a:cubicBezTo>
                  <a:lnTo>
                    <a:pt x="113085" y="4343"/>
                  </a:lnTo>
                  <a:lnTo>
                    <a:pt x="113085" y="113857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522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UiIH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GzYAAEkOAACbOgAAphIAAAAAAAAmAAAACAAAAP//////////"/>
                </a:ext>
              </a:extLst>
            </p:cNvSpPr>
            <p:nvPr/>
          </p:nvSpPr>
          <p:spPr>
            <a:xfrm>
              <a:off x="8795385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624" y="0"/>
                  </a:moveTo>
                  <a:cubicBezTo>
                    <a:pt x="578748" y="0"/>
                    <a:pt x="549873" y="11034"/>
                    <a:pt x="527864" y="33102"/>
                  </a:cubicBezTo>
                  <a:lnTo>
                    <a:pt x="44135" y="516831"/>
                  </a:lnTo>
                  <a:cubicBezTo>
                    <a:pt x="0" y="560979"/>
                    <a:pt x="0" y="632232"/>
                    <a:pt x="44135" y="676368"/>
                  </a:cubicBezTo>
                  <a:cubicBezTo>
                    <a:pt x="66027" y="698319"/>
                    <a:pt x="94903" y="709295"/>
                    <a:pt x="123779" y="709295"/>
                  </a:cubicBezTo>
                  <a:cubicBezTo>
                    <a:pt x="152654" y="709295"/>
                    <a:pt x="181589" y="698319"/>
                    <a:pt x="203656" y="676368"/>
                  </a:cubicBezTo>
                  <a:lnTo>
                    <a:pt x="687385" y="192639"/>
                  </a:lnTo>
                  <a:cubicBezTo>
                    <a:pt x="731461" y="148490"/>
                    <a:pt x="731461" y="76945"/>
                    <a:pt x="687385" y="33102"/>
                  </a:cubicBezTo>
                  <a:cubicBezTo>
                    <a:pt x="665317" y="11034"/>
                    <a:pt x="636441" y="0"/>
                    <a:pt x="607624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523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BQci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kjYAAMYNAAANOwAAQRIAAAAAAAAmAAAACAAAAP//////////"/>
                </a:ext>
              </a:extLst>
            </p:cNvSpPr>
            <p:nvPr/>
          </p:nvSpPr>
          <p:spPr>
            <a:xfrm>
              <a:off x="8870950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58" y="725234"/>
                  </a:lnTo>
                  <a:lnTo>
                    <a:pt x="2875" y="728345"/>
                  </a:lnTo>
                  <a:lnTo>
                    <a:pt x="728345" y="2875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524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gzIi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7zYAACsRAACoNwAA4hEAAAAAAAAmAAAACAAAAP//////////"/>
                </a:ext>
              </a:extLst>
            </p:cNvSpPr>
            <p:nvPr/>
          </p:nvSpPr>
          <p:spPr>
            <a:xfrm>
              <a:off x="8930005" y="279082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58"/>
                  </a:moveTo>
                  <a:cubicBezTo>
                    <a:pt x="760" y="58"/>
                    <a:pt x="0" y="1055"/>
                    <a:pt x="0" y="2111"/>
                  </a:cubicBezTo>
                  <a:cubicBezTo>
                    <a:pt x="0" y="3402"/>
                    <a:pt x="760" y="4399"/>
                    <a:pt x="2048" y="4399"/>
                  </a:cubicBezTo>
                  <a:lnTo>
                    <a:pt x="113085" y="4399"/>
                  </a:lnTo>
                  <a:lnTo>
                    <a:pt x="113085" y="113858"/>
                  </a:lnTo>
                  <a:cubicBezTo>
                    <a:pt x="113085" y="115149"/>
                    <a:pt x="114080" y="116146"/>
                    <a:pt x="115367" y="116146"/>
                  </a:cubicBezTo>
                  <a:cubicBezTo>
                    <a:pt x="116421" y="116146"/>
                    <a:pt x="117416" y="115149"/>
                    <a:pt x="117416" y="113858"/>
                  </a:cubicBezTo>
                  <a:lnTo>
                    <a:pt x="117416" y="2111"/>
                  </a:lnTo>
                  <a:cubicBezTo>
                    <a:pt x="117416" y="1055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525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ZlVG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UzcAAMcQAAANOAAAfREAAAAAAAAmAAAACAAAAP//////////"/>
                </a:ext>
              </a:extLst>
            </p:cNvSpPr>
            <p:nvPr/>
          </p:nvSpPr>
          <p:spPr>
            <a:xfrm>
              <a:off x="8993505" y="272732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060" y="58"/>
                  </a:moveTo>
                  <a:cubicBezTo>
                    <a:pt x="1059" y="58"/>
                    <a:pt x="0" y="819"/>
                    <a:pt x="0" y="2106"/>
                  </a:cubicBezTo>
                  <a:cubicBezTo>
                    <a:pt x="0" y="3334"/>
                    <a:pt x="1059" y="4094"/>
                    <a:pt x="2060" y="4094"/>
                  </a:cubicBezTo>
                  <a:lnTo>
                    <a:pt x="113932" y="4094"/>
                  </a:lnTo>
                  <a:lnTo>
                    <a:pt x="113932" y="113523"/>
                  </a:lnTo>
                  <a:cubicBezTo>
                    <a:pt x="113932" y="114517"/>
                    <a:pt x="114697" y="115570"/>
                    <a:pt x="115991" y="115570"/>
                  </a:cubicBezTo>
                  <a:cubicBezTo>
                    <a:pt x="117051" y="115570"/>
                    <a:pt x="118051" y="114517"/>
                    <a:pt x="118051" y="113523"/>
                  </a:cubicBezTo>
                  <a:lnTo>
                    <a:pt x="118051" y="2106"/>
                  </a:lnTo>
                  <a:cubicBezTo>
                    <a:pt x="118051" y="819"/>
                    <a:pt x="117051" y="58"/>
                    <a:pt x="11599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526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lsZS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uDcAAGIQAAByOAAAGREAAAAAAAAmAAAACAAAAP//////////"/>
                </a:ext>
              </a:extLst>
            </p:cNvSpPr>
            <p:nvPr/>
          </p:nvSpPr>
          <p:spPr>
            <a:xfrm>
              <a:off x="9057640" y="266319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59" y="1056"/>
                    <a:pt x="59" y="2288"/>
                  </a:cubicBezTo>
                  <a:cubicBezTo>
                    <a:pt x="59" y="3345"/>
                    <a:pt x="1059" y="4343"/>
                    <a:pt x="2354" y="4343"/>
                  </a:cubicBezTo>
                  <a:lnTo>
                    <a:pt x="113991" y="4343"/>
                  </a:lnTo>
                  <a:lnTo>
                    <a:pt x="113991" y="114150"/>
                  </a:lnTo>
                  <a:cubicBezTo>
                    <a:pt x="113991" y="115148"/>
                    <a:pt x="114991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527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Mgdm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HTgAAP0PAADXOAAAtBAAAAAAAAAmAAAACAAAAP//////////"/>
                </a:ext>
              </a:extLst>
            </p:cNvSpPr>
            <p:nvPr/>
          </p:nvSpPr>
          <p:spPr>
            <a:xfrm>
              <a:off x="9121775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59" y="1055"/>
                    <a:pt x="59" y="2111"/>
                  </a:cubicBezTo>
                  <a:cubicBezTo>
                    <a:pt x="59" y="3402"/>
                    <a:pt x="1057" y="4399"/>
                    <a:pt x="2349" y="4399"/>
                  </a:cubicBezTo>
                  <a:lnTo>
                    <a:pt x="113764" y="4399"/>
                  </a:lnTo>
                  <a:lnTo>
                    <a:pt x="113764" y="113858"/>
                  </a:lnTo>
                  <a:cubicBezTo>
                    <a:pt x="113764" y="115149"/>
                    <a:pt x="114762" y="116205"/>
                    <a:pt x="115819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819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528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E6bW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gjgAAJkPAAA7OQAATxAAAAAAAAAmAAAACAAAAP//////////"/>
                </a:ext>
              </a:extLst>
            </p:cNvSpPr>
            <p:nvPr/>
          </p:nvSpPr>
          <p:spPr>
            <a:xfrm>
              <a:off x="9185910" y="253555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048" y="58"/>
                  </a:moveTo>
                  <a:cubicBezTo>
                    <a:pt x="760" y="58"/>
                    <a:pt x="0" y="1052"/>
                    <a:pt x="0" y="2104"/>
                  </a:cubicBezTo>
                  <a:cubicBezTo>
                    <a:pt x="0" y="3391"/>
                    <a:pt x="1053" y="4384"/>
                    <a:pt x="2048" y="4384"/>
                  </a:cubicBezTo>
                  <a:lnTo>
                    <a:pt x="113085" y="4384"/>
                  </a:lnTo>
                  <a:lnTo>
                    <a:pt x="113085" y="113466"/>
                  </a:lnTo>
                  <a:cubicBezTo>
                    <a:pt x="113085" y="114752"/>
                    <a:pt x="114080" y="115512"/>
                    <a:pt x="115367" y="115512"/>
                  </a:cubicBezTo>
                  <a:cubicBezTo>
                    <a:pt x="116421" y="115512"/>
                    <a:pt x="117416" y="114752"/>
                    <a:pt x="117416" y="113466"/>
                  </a:cubicBezTo>
                  <a:lnTo>
                    <a:pt x="117416" y="2104"/>
                  </a:lnTo>
                  <a:cubicBezTo>
                    <a:pt x="117416" y="1052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529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M9Ij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5jgAADQPAACgOQAA6w8AAAAAAAAmAAAACAAAAP//////////"/>
                </a:ext>
              </a:extLst>
            </p:cNvSpPr>
            <p:nvPr/>
          </p:nvSpPr>
          <p:spPr>
            <a:xfrm>
              <a:off x="9249410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0" y="1056"/>
                    <a:pt x="0" y="2347"/>
                  </a:cubicBezTo>
                  <a:cubicBezTo>
                    <a:pt x="0" y="3580"/>
                    <a:pt x="1059" y="4401"/>
                    <a:pt x="2354" y="4401"/>
                  </a:cubicBezTo>
                  <a:lnTo>
                    <a:pt x="113932" y="4401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530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I+PH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SzkAAM8OAAAFOgAAhg8AAAAAAAAmAAAACAAAAP//////////"/>
                </a:ext>
              </a:extLst>
            </p:cNvSpPr>
            <p:nvPr/>
          </p:nvSpPr>
          <p:spPr>
            <a:xfrm>
              <a:off x="9313545" y="240728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0"/>
                  </a:moveTo>
                  <a:cubicBezTo>
                    <a:pt x="1057" y="0"/>
                    <a:pt x="59" y="1056"/>
                    <a:pt x="59" y="2288"/>
                  </a:cubicBezTo>
                  <a:cubicBezTo>
                    <a:pt x="59" y="3345"/>
                    <a:pt x="1057" y="4343"/>
                    <a:pt x="2349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110" y="115148"/>
                    <a:pt x="118110" y="113857"/>
                  </a:cubicBezTo>
                  <a:lnTo>
                    <a:pt x="118110" y="2288"/>
                  </a:lnTo>
                  <a:cubicBezTo>
                    <a:pt x="118110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" name="Google Shape;531;p1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K8qAADyEgAAFDMAAGEVAAAQAAAAJgAAAAgAAAD/////AAAAAA=="/>
              </a:ext>
            </a:extLst>
          </p:cNvGrpSpPr>
          <p:nvPr/>
        </p:nvGrpSpPr>
        <p:grpSpPr>
          <a:xfrm>
            <a:off x="6938645" y="3079750"/>
            <a:ext cx="1364615" cy="395605"/>
            <a:chOff x="6938645" y="3079750"/>
            <a:chExt cx="1364615" cy="395605"/>
          </a:xfrm>
        </p:grpSpPr>
        <p:sp>
          <p:nvSpPr>
            <p:cNvPr id="71" name="Google Shape;532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Y1RU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ryoAAPISAACuMAAAvxMAAAAAAAAmAAAACAAAAP//////////"/>
                </a:ext>
              </a:extLst>
            </p:cNvSpPr>
            <p:nvPr/>
          </p:nvSpPr>
          <p:spPr>
            <a:xfrm>
              <a:off x="6938645" y="3079750"/>
              <a:ext cx="974725" cy="130175"/>
            </a:xfrm>
            <a:custGeom>
              <a:avLst/>
              <a:gdLst/>
              <a:ahLst/>
              <a:cxnLst/>
              <a:rect l="0" t="0" r="974725" b="130175"/>
              <a:pathLst>
                <a:path w="974725" h="130175">
                  <a:moveTo>
                    <a:pt x="909760" y="6343"/>
                  </a:moveTo>
                  <a:cubicBezTo>
                    <a:pt x="942200" y="6343"/>
                    <a:pt x="968389" y="32903"/>
                    <a:pt x="968389" y="65129"/>
                  </a:cubicBezTo>
                  <a:cubicBezTo>
                    <a:pt x="968389" y="97610"/>
                    <a:pt x="942200" y="124254"/>
                    <a:pt x="909760" y="124254"/>
                  </a:cubicBezTo>
                  <a:lnTo>
                    <a:pt x="65387" y="124254"/>
                  </a:lnTo>
                  <a:cubicBezTo>
                    <a:pt x="32947" y="124254"/>
                    <a:pt x="6335" y="97610"/>
                    <a:pt x="6335" y="65129"/>
                  </a:cubicBezTo>
                  <a:cubicBezTo>
                    <a:pt x="6335" y="32564"/>
                    <a:pt x="32947" y="6343"/>
                    <a:pt x="65387" y="6343"/>
                  </a:cubicBezTo>
                  <a:close/>
                  <a:moveTo>
                    <a:pt x="65049" y="84"/>
                  </a:moveTo>
                  <a:cubicBezTo>
                    <a:pt x="29229" y="84"/>
                    <a:pt x="84" y="29266"/>
                    <a:pt x="84" y="65129"/>
                  </a:cubicBezTo>
                  <a:cubicBezTo>
                    <a:pt x="84" y="100993"/>
                    <a:pt x="29229" y="130175"/>
                    <a:pt x="65049" y="130175"/>
                  </a:cubicBezTo>
                  <a:lnTo>
                    <a:pt x="909760" y="130175"/>
                  </a:lnTo>
                  <a:cubicBezTo>
                    <a:pt x="945495" y="130175"/>
                    <a:pt x="974725" y="100993"/>
                    <a:pt x="974725" y="65129"/>
                  </a:cubicBezTo>
                  <a:cubicBezTo>
                    <a:pt x="974725" y="29266"/>
                    <a:pt x="945495" y="84"/>
                    <a:pt x="909760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" name="Google Shape;533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NGaX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ryoAAJUUAADWLQAAYRUAAAAAAAAmAAAACAAAAP//////////"/>
                </a:ext>
              </a:extLst>
            </p:cNvSpPr>
            <p:nvPr/>
          </p:nvSpPr>
          <p:spPr>
            <a:xfrm>
              <a:off x="6938645" y="3345815"/>
              <a:ext cx="512445" cy="129540"/>
            </a:xfrm>
            <a:custGeom>
              <a:avLst/>
              <a:gdLst/>
              <a:ahLst/>
              <a:cxnLst/>
              <a:rect l="0" t="0" r="512445" b="129540"/>
              <a:pathLst>
                <a:path w="512445" h="129540">
                  <a:moveTo>
                    <a:pt x="447407" y="5911"/>
                  </a:moveTo>
                  <a:cubicBezTo>
                    <a:pt x="479926" y="5911"/>
                    <a:pt x="506110" y="32512"/>
                    <a:pt x="506110" y="64601"/>
                  </a:cubicBezTo>
                  <a:cubicBezTo>
                    <a:pt x="506110" y="97028"/>
                    <a:pt x="479926" y="123629"/>
                    <a:pt x="447407" y="123629"/>
                  </a:cubicBezTo>
                  <a:lnTo>
                    <a:pt x="65375" y="123629"/>
                  </a:lnTo>
                  <a:cubicBezTo>
                    <a:pt x="32941" y="123629"/>
                    <a:pt x="6334" y="97028"/>
                    <a:pt x="6334" y="64601"/>
                  </a:cubicBezTo>
                  <a:cubicBezTo>
                    <a:pt x="6334" y="32512"/>
                    <a:pt x="32941" y="5911"/>
                    <a:pt x="65375" y="5911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134"/>
                    <a:pt x="84" y="64939"/>
                  </a:cubicBezTo>
                  <a:cubicBezTo>
                    <a:pt x="84" y="100744"/>
                    <a:pt x="29224" y="129540"/>
                    <a:pt x="65037" y="129540"/>
                  </a:cubicBezTo>
                  <a:lnTo>
                    <a:pt x="447407" y="129540"/>
                  </a:lnTo>
                  <a:cubicBezTo>
                    <a:pt x="483220" y="129540"/>
                    <a:pt x="512360" y="100744"/>
                    <a:pt x="512360" y="64939"/>
                  </a:cubicBezTo>
                  <a:cubicBezTo>
                    <a:pt x="512360" y="29134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" name="Google Shape;534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8+P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3C4AAJUUAADjMQAAYRUAAAAAAAAmAAAACAAAAP//////////"/>
                </a:ext>
              </a:extLst>
            </p:cNvSpPr>
            <p:nvPr/>
          </p:nvSpPr>
          <p:spPr>
            <a:xfrm>
              <a:off x="7617460" y="3345815"/>
              <a:ext cx="492125" cy="129540"/>
            </a:xfrm>
            <a:custGeom>
              <a:avLst/>
              <a:gdLst/>
              <a:ahLst/>
              <a:cxnLst/>
              <a:rect l="0" t="0" r="492125" b="129540"/>
              <a:pathLst>
                <a:path w="492125" h="129540">
                  <a:moveTo>
                    <a:pt x="427560" y="5911"/>
                  </a:moveTo>
                  <a:cubicBezTo>
                    <a:pt x="459631" y="5911"/>
                    <a:pt x="486217" y="32512"/>
                    <a:pt x="486217" y="64939"/>
                  </a:cubicBezTo>
                  <a:cubicBezTo>
                    <a:pt x="486217" y="97028"/>
                    <a:pt x="459969" y="123629"/>
                    <a:pt x="427560" y="123629"/>
                  </a:cubicBezTo>
                  <a:lnTo>
                    <a:pt x="64986" y="123629"/>
                  </a:lnTo>
                  <a:cubicBezTo>
                    <a:pt x="32915" y="123629"/>
                    <a:pt x="6329" y="97028"/>
                    <a:pt x="6329" y="64939"/>
                  </a:cubicBezTo>
                  <a:cubicBezTo>
                    <a:pt x="6329" y="32512"/>
                    <a:pt x="32492" y="5911"/>
                    <a:pt x="64986" y="5911"/>
                  </a:cubicBezTo>
                  <a:close/>
                  <a:moveTo>
                    <a:pt x="64986" y="0"/>
                  </a:moveTo>
                  <a:cubicBezTo>
                    <a:pt x="29201" y="0"/>
                    <a:pt x="84" y="29134"/>
                    <a:pt x="84" y="64939"/>
                  </a:cubicBezTo>
                  <a:cubicBezTo>
                    <a:pt x="84" y="100744"/>
                    <a:pt x="29201" y="129540"/>
                    <a:pt x="64986" y="129540"/>
                  </a:cubicBezTo>
                  <a:lnTo>
                    <a:pt x="427560" y="129540"/>
                  </a:lnTo>
                  <a:cubicBezTo>
                    <a:pt x="463345" y="129540"/>
                    <a:pt x="492125" y="100744"/>
                    <a:pt x="492125" y="64939"/>
                  </a:cubicBezTo>
                  <a:cubicBezTo>
                    <a:pt x="492125" y="28796"/>
                    <a:pt x="463345" y="0"/>
                    <a:pt x="427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" name="Google Shape;535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RMc3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yzEAAPISAAAUMwAAvxMAAAAAAAAmAAAACAAAAP//////////"/>
                </a:ext>
              </a:extLst>
            </p:cNvSpPr>
            <p:nvPr/>
          </p:nvSpPr>
          <p:spPr>
            <a:xfrm>
              <a:off x="8094345" y="3079750"/>
              <a:ext cx="208915" cy="130175"/>
            </a:xfrm>
            <a:custGeom>
              <a:avLst/>
              <a:gdLst/>
              <a:ahLst/>
              <a:cxnLst/>
              <a:rect l="0" t="0" r="208915" b="130175"/>
              <a:pathLst>
                <a:path w="208915" h="130175">
                  <a:moveTo>
                    <a:pt x="143787" y="6343"/>
                  </a:moveTo>
                  <a:cubicBezTo>
                    <a:pt x="176351" y="6343"/>
                    <a:pt x="202994" y="32903"/>
                    <a:pt x="202994" y="65129"/>
                  </a:cubicBezTo>
                  <a:cubicBezTo>
                    <a:pt x="202994" y="97610"/>
                    <a:pt x="176351" y="124254"/>
                    <a:pt x="143787" y="124254"/>
                  </a:cubicBezTo>
                  <a:lnTo>
                    <a:pt x="65127" y="124254"/>
                  </a:lnTo>
                  <a:cubicBezTo>
                    <a:pt x="32563" y="124254"/>
                    <a:pt x="6343" y="97610"/>
                    <a:pt x="6343" y="65129"/>
                  </a:cubicBezTo>
                  <a:cubicBezTo>
                    <a:pt x="6343" y="32564"/>
                    <a:pt x="32563" y="6343"/>
                    <a:pt x="65127" y="6343"/>
                  </a:cubicBezTo>
                  <a:close/>
                  <a:moveTo>
                    <a:pt x="65127" y="84"/>
                  </a:moveTo>
                  <a:cubicBezTo>
                    <a:pt x="29265" y="84"/>
                    <a:pt x="0" y="29266"/>
                    <a:pt x="0" y="65129"/>
                  </a:cubicBezTo>
                  <a:cubicBezTo>
                    <a:pt x="0" y="100993"/>
                    <a:pt x="29265" y="130175"/>
                    <a:pt x="65127" y="130175"/>
                  </a:cubicBezTo>
                  <a:lnTo>
                    <a:pt x="143787" y="130175"/>
                  </a:lnTo>
                  <a:cubicBezTo>
                    <a:pt x="179649" y="130175"/>
                    <a:pt x="208830" y="100993"/>
                    <a:pt x="208830" y="65129"/>
                  </a:cubicBezTo>
                  <a:cubicBezTo>
                    <a:pt x="208830" y="29266"/>
                    <a:pt x="179649" y="84"/>
                    <a:pt x="143787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2" name="Google Shape;536;p1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F8sAADhAAAAHTMAAJ8HAAAQAAAAJgAAAAgAAAD/////AAAAAA=="/>
              </a:ext>
            </a:extLst>
          </p:cNvGrpSpPr>
          <p:nvPr/>
        </p:nvGrpSpPr>
        <p:grpSpPr>
          <a:xfrm>
            <a:off x="7212965" y="142875"/>
            <a:ext cx="1096010" cy="1096010"/>
            <a:chOff x="7212965" y="142875"/>
            <a:chExt cx="1096010" cy="1096010"/>
          </a:xfrm>
        </p:grpSpPr>
        <p:sp>
          <p:nvSpPr>
            <p:cNvPr id="84" name="Google Shape;537;p18"/>
            <p:cNvSpPr>
              <a:extLst>
                <a:ext uri="smNativeData">
                  <pr:smNativeData xmlns:pr="smNativeData" xmlns="smNativeData" val="SMDATA_15_2nh1ZBMAAAAlAAAAZgAAAA0AAAAAkAAAAJAAAACQAAAAkAAAAAAAAAABAAAAAAAAAAEAAABQAAAAAAAAAAAA8D8AAAAAAADwPwAAAAAAAOA/AAAAAAAA4D8AAAAAAADgPwAAAAAAAOA/AAAAAAAA4D8AAAAAAADgPwAAAAAAAOA/AAAAAAAA4D8CAAAAjAAAAAEAAAAAAAAA/LvK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48YT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LvKAAAAAAEAAAAAAAAAAAAAAAAAAAAAAAAAAAAAAAAAAAAAAAAAAAAAAAJ/f38AAAAAA8zMzADAwP8Af39/AAAAAAAAAAAAAAAAAAAAAAAAAAAAIQAAABgAAAAUAAAAXywAAOEAAAAdMwAAnwcAAAAAAAAmAAAACAAAAP//////////"/>
                </a:ext>
              </a:extLst>
            </p:cNvSpPr>
            <p:nvPr/>
          </p:nvSpPr>
          <p:spPr>
            <a:xfrm>
              <a:off x="7212965" y="142875"/>
              <a:ext cx="1096010" cy="1096010"/>
            </a:xfrm>
            <a:prstGeom prst="ellipse">
              <a:avLst/>
            </a:pr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83" name="Google Shape;538;p18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vi8AAEUBAAC+LwAAQwIAAAAAAAAmAAAACAAAAP//////////"/>
                </a:ext>
              </a:extLst>
            </p:cNvCxnSpPr>
            <p:nvPr/>
          </p:nvCxnSpPr>
          <p:spPr>
            <a:xfrm>
              <a:off x="7760970" y="20637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82" name="Google Shape;539;p18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vi8AAD0GAAC+LwAAOwcAAAAAAAAmAAAACAAAAP//////////"/>
                </a:ext>
              </a:extLst>
            </p:cNvCxnSpPr>
            <p:nvPr/>
          </p:nvCxnSpPr>
          <p:spPr>
            <a:xfrm>
              <a:off x="7760970" y="101409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81" name="Google Shape;540;p18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A2Ii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jIAAMEDAAA6MgAAvwQAAAAAAAAmAAAACAAAAP//////////"/>
                </a:ext>
              </a:extLst>
            </p:cNvCxnSpPr>
            <p:nvPr/>
          </p:nvCxnSpPr>
          <p:spPr>
            <a:xfrm>
              <a:off x="8164830" y="61023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80" name="Google Shape;541;p18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xhOm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Qi0AAMEDAABCLQAAvwQAAAAAAAAmAAAACAAAAP//////////"/>
                </a:ext>
              </a:extLst>
            </p:cNvCxnSpPr>
            <p:nvPr/>
          </p:nvCxnSpPr>
          <p:spPr>
            <a:xfrm>
              <a:off x="7357110" y="61023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9" name="Google Shape;542;p18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IwIj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gDEAAIMFAACAMQAAgQYAAAAAAAAmAAAACAAAAP//////////"/>
                </a:ext>
              </a:extLst>
            </p:cNvCxnSpPr>
            <p:nvPr/>
          </p:nvCxnSpPr>
          <p:spPr>
            <a:xfrm>
              <a:off x="8046720" y="8959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8" name="Google Shape;543;p18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V6VG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/C0AAP8BAAD8LQAA/QIAAAAAAAAmAAAACAAAAP//////////"/>
                </a:ext>
              </a:extLst>
            </p:cNvCxnSpPr>
            <p:nvPr/>
          </p:nvCxnSpPr>
          <p:spPr>
            <a:xfrm>
              <a:off x="7475220" y="3244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7" name="Google Shape;544;p18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B5PS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gDEAAP8BAACAMQAA/QIAAAAAAAAmAAAACAAAAP//////////"/>
                </a:ext>
              </a:extLst>
            </p:cNvCxnSpPr>
            <p:nvPr/>
          </p:nvCxnSpPr>
          <p:spPr>
            <a:xfrm>
              <a:off x="8046720" y="3244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6" name="Google Shape;545;p18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xk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/C0AAIMFAAD8LQAAgQYAAAAAAAAmAAAACAAAAP//////////"/>
                </a:ext>
              </a:extLst>
            </p:cNvCxnSpPr>
            <p:nvPr/>
          </p:nvCxnSpPr>
          <p:spPr>
            <a:xfrm>
              <a:off x="7475220" y="8959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sp>
          <p:nvSpPr>
            <p:cNvPr id="75" name="Google Shape;546;p18"/>
            <p:cNvSpPr>
              <a:extLst>
                <a:ext uri="smNativeData">
                  <pr:smNativeData xmlns:pr="smNativeData" xmlns="smNativeData" val="SMDATA_15_2nh1ZBMAAAAlAAAAZgAAAA0AAAAAkAAAAJAAAACQAAAAkAAAAAAAAAABAAAAAAAAAAEAAABQAAAAAAAAAAAA8D8AAAAAAADw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JsIi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ny8AACIEAADcLwAAXgQAAAAAAAAmAAAACAAAAP//////////"/>
                </a:ext>
              </a:extLst>
            </p:cNvSpPr>
            <p:nvPr/>
          </p:nvSpPr>
          <p:spPr>
            <a:xfrm>
              <a:off x="7741285" y="671830"/>
              <a:ext cx="38735" cy="381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74" name="Google Shape;547;p18"/>
            <p:cNvCxnSpPr>
              <a:stCxn id="75" idx="0"/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B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vi8AAJ8CAAC+LwAAIgQAAAAAAAAmAAAACAAAAP//////////"/>
                </a:ext>
              </a:extLst>
            </p:cNvCxnSpPr>
            <p:nvPr/>
          </p:nvCxnSpPr>
          <p:spPr>
            <a:xfrm>
              <a:off x="7760970" y="426085"/>
              <a:ext cx="0" cy="245745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  <p:cxnSp>
          <p:nvCxnSpPr>
            <p:cNvPr id="73" name="Google Shape;548;p18"/>
            <p:cNvCxnSpPr>
              <a:stCxn id="75" idx="6"/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B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Y1NC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3C8AAEAEAAA7MQAAQAQAAAAAAAAmAAAACAAAAP//////////"/>
                </a:ext>
              </a:extLst>
            </p:cNvCxnSpPr>
            <p:nvPr/>
          </p:nvCxnSpPr>
          <p:spPr>
            <a:xfrm>
              <a:off x="7780020" y="690880"/>
              <a:ext cx="222885" cy="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</p:grpSp>
      <p:grpSp>
        <p:nvGrpSpPr>
          <p:cNvPr id="85" name="Google Shape;549;p1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DwsAAD5CgAACi8AAKgNAAAQAAAAJgAAAAgAAAD/////AAAAAA=="/>
              </a:ext>
            </a:extLst>
          </p:cNvGrpSpPr>
          <p:nvPr/>
        </p:nvGrpSpPr>
        <p:grpSpPr>
          <a:xfrm>
            <a:off x="7190740" y="1783715"/>
            <a:ext cx="455930" cy="436245"/>
            <a:chOff x="7190740" y="1783715"/>
            <a:chExt cx="455930" cy="436245"/>
          </a:xfrm>
        </p:grpSpPr>
        <p:sp>
          <p:nvSpPr>
            <p:cNvPr id="89" name="Google Shape;550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8+P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PCwAAPkKAABfLQAAHAwAAAAAAAAmAAAACAAAAP//////////"/>
                </a:ext>
              </a:extLst>
            </p:cNvSpPr>
            <p:nvPr/>
          </p:nvSpPr>
          <p:spPr>
            <a:xfrm>
              <a:off x="7190740" y="178371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10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551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48YT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5y0AAPkKAAAKLwAAHAwAAAAAAAAmAAAACAAAAP//////////"/>
                </a:ext>
              </a:extLst>
            </p:cNvSpPr>
            <p:nvPr/>
          </p:nvSpPr>
          <p:spPr>
            <a:xfrm>
              <a:off x="7461885" y="178371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10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552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dsZS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PCwAAIUMAABfLQAAqA0AAAAAAAAmAAAACAAAAP//////////"/>
                </a:ext>
              </a:extLst>
            </p:cNvSpPr>
            <p:nvPr/>
          </p:nvSpPr>
          <p:spPr>
            <a:xfrm>
              <a:off x="7190740" y="2035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85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553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A3Mj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5y0AAIUMAAAKLwAAqA0AAAAAAAAmAAAACAAAAP//////////"/>
                </a:ext>
              </a:extLst>
            </p:cNvSpPr>
            <p:nvPr/>
          </p:nvSpPr>
          <p:spPr>
            <a:xfrm>
              <a:off x="7461885" y="2035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85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0" name="Google Shape;554;p1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MIYAABkGgAAAhsAAKsfAAAQAAAAJgAAAAgAAAD/////AAAAAA=="/>
              </a:ext>
            </a:extLst>
          </p:cNvGrpSpPr>
          <p:nvPr/>
        </p:nvGrpSpPr>
        <p:grpSpPr>
          <a:xfrm>
            <a:off x="4024630" y="4290060"/>
            <a:ext cx="365760" cy="857885"/>
            <a:chOff x="4024630" y="4290060"/>
            <a:chExt cx="365760" cy="857885"/>
          </a:xfrm>
        </p:grpSpPr>
        <p:sp>
          <p:nvSpPr>
            <p:cNvPr id="93" name="Google Shape;555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9hOm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ghoAAGQaAAACGwAAqx8AAAAAAAAmAAAACAAAAP//////////"/>
                </a:ext>
              </a:extLst>
            </p:cNvSpPr>
            <p:nvPr/>
          </p:nvSpPr>
          <p:spPr>
            <a:xfrm>
              <a:off x="4309110" y="429006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" name="Google Shape;556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BjQm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ohkAAGQaAAAiGgAAqx8AAAAAAAAmAAAACAAAAP//////////"/>
                </a:ext>
              </a:extLst>
            </p:cNvSpPr>
            <p:nvPr/>
          </p:nvSpPr>
          <p:spPr>
            <a:xfrm>
              <a:off x="4166870" y="429006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55" y="0"/>
                  </a:moveTo>
                  <a:lnTo>
                    <a:pt x="55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" name="Google Shape;557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giIH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whgAAGQaAABCGQAAqx8AAAAAAAAmAAAACAAAAP//////////"/>
                </a:ext>
              </a:extLst>
            </p:cNvSpPr>
            <p:nvPr/>
          </p:nvSpPr>
          <p:spPr>
            <a:xfrm>
              <a:off x="4024630" y="429006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4" name="Google Shape;558;p1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LH///9rGgAALQYAAJweAAAQAAAAJgAAAAgAAAD/////AAAAAA=="/>
              </a:ext>
            </a:extLst>
          </p:cNvGrpSpPr>
          <p:nvPr/>
        </p:nvGrpSpPr>
        <p:grpSpPr>
          <a:xfrm>
            <a:off x="-50165" y="4294505"/>
            <a:ext cx="1054100" cy="681355"/>
            <a:chOff x="-50165" y="4294505"/>
            <a:chExt cx="1054100" cy="681355"/>
          </a:xfrm>
        </p:grpSpPr>
        <p:sp>
          <p:nvSpPr>
            <p:cNvPr id="102" name="Google Shape;559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pwd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AAAAAEAAAAAAAAAAAAAAAAAAAAAAAAAAAAAAAAAAAAAAAAAAAAAAAJ/f38AAAAAA8zMzADAwP8Af39/AAAAAAAAAAAAAAAAAAAAAAAAAAAAIQAAABgAAAAUAAAAGwIAAGsaAAAtBgAAnB4AAAAAAAAmAAAACAAAAP//////////"/>
                </a:ext>
              </a:extLst>
            </p:cNvSpPr>
            <p:nvPr/>
          </p:nvSpPr>
          <p:spPr>
            <a:xfrm rot="16200000" flipH="1">
              <a:off x="332740" y="4304030"/>
              <a:ext cx="681355" cy="661670"/>
            </a:xfrm>
            <a:custGeom>
              <a:avLst/>
              <a:gdLst/>
              <a:ahLst/>
              <a:cxnLst/>
              <a:rect l="0" t="0" r="681355" b="661670"/>
              <a:pathLst>
                <a:path w="681355" h="661670">
                  <a:moveTo>
                    <a:pt x="667126" y="178130"/>
                  </a:moveTo>
                  <a:cubicBezTo>
                    <a:pt x="667126" y="178192"/>
                    <a:pt x="667188" y="178316"/>
                    <a:pt x="667188" y="178378"/>
                  </a:cubicBezTo>
                  <a:lnTo>
                    <a:pt x="667188" y="178130"/>
                  </a:lnTo>
                  <a:close/>
                  <a:moveTo>
                    <a:pt x="473580" y="62"/>
                  </a:moveTo>
                  <a:cubicBezTo>
                    <a:pt x="425303" y="62"/>
                    <a:pt x="377025" y="18440"/>
                    <a:pt x="340242" y="55196"/>
                  </a:cubicBezTo>
                  <a:cubicBezTo>
                    <a:pt x="266676" y="128708"/>
                    <a:pt x="266676" y="248103"/>
                    <a:pt x="340242" y="321677"/>
                  </a:cubicBezTo>
                  <a:cubicBezTo>
                    <a:pt x="303459" y="284859"/>
                    <a:pt x="255181" y="266481"/>
                    <a:pt x="206966" y="266481"/>
                  </a:cubicBezTo>
                  <a:cubicBezTo>
                    <a:pt x="158688" y="266481"/>
                    <a:pt x="110411" y="284859"/>
                    <a:pt x="73628" y="321677"/>
                  </a:cubicBezTo>
                  <a:cubicBezTo>
                    <a:pt x="62" y="395189"/>
                    <a:pt x="62" y="514584"/>
                    <a:pt x="73628" y="588096"/>
                  </a:cubicBezTo>
                  <a:cubicBezTo>
                    <a:pt x="92330" y="606846"/>
                    <a:pt x="113828" y="620630"/>
                    <a:pt x="136879" y="629881"/>
                  </a:cubicBezTo>
                  <a:cubicBezTo>
                    <a:pt x="155333" y="638573"/>
                    <a:pt x="179254" y="645093"/>
                    <a:pt x="206407" y="649935"/>
                  </a:cubicBezTo>
                  <a:lnTo>
                    <a:pt x="206407" y="477642"/>
                  </a:lnTo>
                  <a:cubicBezTo>
                    <a:pt x="206407" y="460009"/>
                    <a:pt x="220511" y="445666"/>
                    <a:pt x="238157" y="445666"/>
                  </a:cubicBezTo>
                  <a:cubicBezTo>
                    <a:pt x="255803" y="445666"/>
                    <a:pt x="270218" y="460009"/>
                    <a:pt x="270218" y="477642"/>
                  </a:cubicBezTo>
                  <a:lnTo>
                    <a:pt x="270218" y="657821"/>
                  </a:lnTo>
                  <a:cubicBezTo>
                    <a:pt x="302713" y="660552"/>
                    <a:pt x="337508" y="661670"/>
                    <a:pt x="372551" y="661670"/>
                  </a:cubicBezTo>
                  <a:cubicBezTo>
                    <a:pt x="383114" y="661670"/>
                    <a:pt x="393739" y="661546"/>
                    <a:pt x="404364" y="661360"/>
                  </a:cubicBezTo>
                  <a:lnTo>
                    <a:pt x="404364" y="589151"/>
                  </a:lnTo>
                  <a:cubicBezTo>
                    <a:pt x="404364" y="571518"/>
                    <a:pt x="418468" y="557176"/>
                    <a:pt x="436114" y="557176"/>
                  </a:cubicBezTo>
                  <a:cubicBezTo>
                    <a:pt x="453760" y="557176"/>
                    <a:pt x="468175" y="571518"/>
                    <a:pt x="468175" y="589151"/>
                  </a:cubicBezTo>
                  <a:lnTo>
                    <a:pt x="468175" y="659435"/>
                  </a:lnTo>
                  <a:cubicBezTo>
                    <a:pt x="574858" y="654840"/>
                    <a:pt x="663087" y="643975"/>
                    <a:pt x="663087" y="643975"/>
                  </a:cubicBezTo>
                  <a:cubicBezTo>
                    <a:pt x="663087" y="643975"/>
                    <a:pt x="673401" y="559349"/>
                    <a:pt x="678310" y="455166"/>
                  </a:cubicBezTo>
                  <a:lnTo>
                    <a:pt x="617730" y="455166"/>
                  </a:lnTo>
                  <a:cubicBezTo>
                    <a:pt x="600084" y="455166"/>
                    <a:pt x="585731" y="440762"/>
                    <a:pt x="585731" y="423129"/>
                  </a:cubicBezTo>
                  <a:cubicBezTo>
                    <a:pt x="585731" y="405496"/>
                    <a:pt x="600084" y="391402"/>
                    <a:pt x="617730" y="391402"/>
                  </a:cubicBezTo>
                  <a:lnTo>
                    <a:pt x="680236" y="391402"/>
                  </a:lnTo>
                  <a:cubicBezTo>
                    <a:pt x="681292" y="340614"/>
                    <a:pt x="680485" y="288833"/>
                    <a:pt x="676135" y="241894"/>
                  </a:cubicBezTo>
                  <a:lnTo>
                    <a:pt x="507008" y="241894"/>
                  </a:lnTo>
                  <a:cubicBezTo>
                    <a:pt x="489300" y="241894"/>
                    <a:pt x="474947" y="227800"/>
                    <a:pt x="474947" y="210105"/>
                  </a:cubicBezTo>
                  <a:cubicBezTo>
                    <a:pt x="474947" y="192472"/>
                    <a:pt x="489300" y="178130"/>
                    <a:pt x="507008" y="178130"/>
                  </a:cubicBezTo>
                  <a:lnTo>
                    <a:pt x="667126" y="178130"/>
                  </a:lnTo>
                  <a:cubicBezTo>
                    <a:pt x="662528" y="154909"/>
                    <a:pt x="656563" y="134669"/>
                    <a:pt x="648734" y="118401"/>
                  </a:cubicBezTo>
                  <a:cubicBezTo>
                    <a:pt x="639477" y="95367"/>
                    <a:pt x="625621" y="73947"/>
                    <a:pt x="606919" y="55196"/>
                  </a:cubicBezTo>
                  <a:cubicBezTo>
                    <a:pt x="570136" y="18440"/>
                    <a:pt x="521858" y="62"/>
                    <a:pt x="473580" y="62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95" name="Google Shape;560;p18"/>
            <p:cNvGrpSpPr>
              <a:extLst>
                <a:ext uri="smNativeData">
  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LH///93GgAA9QUAAEoeAAAAAAAAJgAAAAgAAAD/////AAAAAA=="/>
                </a:ext>
              </a:extLst>
            </p:cNvGrpSpPr>
            <p:nvPr/>
          </p:nvGrpSpPr>
          <p:grpSpPr>
            <a:xfrm rot="16200000" flipH="1">
              <a:off x="147955" y="4104005"/>
              <a:ext cx="621665" cy="1018540"/>
              <a:chOff x="147955" y="4104005"/>
              <a:chExt cx="621665" cy="1018540"/>
            </a:xfrm>
          </p:grpSpPr>
          <p:sp>
            <p:nvSpPr>
              <p:cNvPr id="101" name="Google Shape;561;p18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B0IH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6QAAAD8ZAACXBAAARR8AAAAAAAAmAAAACAAAAP//////////"/>
                  </a:ext>
                </a:extLst>
              </p:cNvSpPr>
              <p:nvPr/>
            </p:nvSpPr>
            <p:spPr>
              <a:xfrm>
                <a:off x="147955" y="4104005"/>
                <a:ext cx="598170" cy="979170"/>
              </a:xfrm>
              <a:custGeom>
                <a:avLst/>
                <a:gdLst/>
                <a:ahLst/>
                <a:cxnLst/>
                <a:rect l="0" t="0" r="598170" b="979170"/>
                <a:pathLst>
                  <a:path w="598170" h="979170">
                    <a:moveTo>
                      <a:pt x="2235" y="0"/>
                    </a:moveTo>
                    <a:cubicBezTo>
                      <a:pt x="1117" y="0"/>
                      <a:pt x="62" y="1118"/>
                      <a:pt x="62" y="2484"/>
                    </a:cubicBezTo>
                    <a:lnTo>
                      <a:pt x="62" y="134878"/>
                    </a:lnTo>
                    <a:cubicBezTo>
                      <a:pt x="62" y="295527"/>
                      <a:pt x="62443" y="446675"/>
                      <a:pt x="176093" y="560129"/>
                    </a:cubicBezTo>
                    <a:lnTo>
                      <a:pt x="594073" y="978109"/>
                    </a:lnTo>
                    <a:cubicBezTo>
                      <a:pt x="594322" y="978860"/>
                      <a:pt x="594880" y="979108"/>
                      <a:pt x="595687" y="979108"/>
                    </a:cubicBezTo>
                    <a:cubicBezTo>
                      <a:pt x="596246" y="979108"/>
                      <a:pt x="596804" y="978860"/>
                      <a:pt x="597053" y="978301"/>
                    </a:cubicBezTo>
                    <a:cubicBezTo>
                      <a:pt x="598170" y="977493"/>
                      <a:pt x="598170" y="976127"/>
                      <a:pt x="597053" y="975071"/>
                    </a:cubicBezTo>
                    <a:lnTo>
                      <a:pt x="179321" y="557339"/>
                    </a:lnTo>
                    <a:cubicBezTo>
                      <a:pt x="66477" y="444253"/>
                      <a:pt x="4655" y="294471"/>
                      <a:pt x="4655" y="134878"/>
                    </a:cubicBezTo>
                    <a:lnTo>
                      <a:pt x="4655" y="2484"/>
                    </a:lnTo>
                    <a:cubicBezTo>
                      <a:pt x="4655" y="1118"/>
                      <a:pt x="3538" y="0"/>
                      <a:pt x="22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0" name="Google Shape;562;p18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48YT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DgMAALgdAACgBAAAgx8AAAAAAAAmAAAACAAAAP//////////"/>
                  </a:ext>
                </a:extLst>
              </p:cNvSpPr>
              <p:nvPr/>
            </p:nvSpPr>
            <p:spPr>
              <a:xfrm>
                <a:off x="496570" y="4831080"/>
                <a:ext cx="255270" cy="291465"/>
              </a:xfrm>
              <a:custGeom>
                <a:avLst/>
                <a:gdLst/>
                <a:ahLst/>
                <a:cxnLst/>
                <a:rect l="0" t="0" r="255270" b="291465"/>
                <a:pathLst>
                  <a:path w="255270" h="291465">
                    <a:moveTo>
                      <a:pt x="2423" y="62"/>
                    </a:moveTo>
                    <a:cubicBezTo>
                      <a:pt x="1119" y="62"/>
                      <a:pt x="0" y="1118"/>
                      <a:pt x="0" y="2237"/>
                    </a:cubicBezTo>
                    <a:lnTo>
                      <a:pt x="0" y="289289"/>
                    </a:lnTo>
                    <a:cubicBezTo>
                      <a:pt x="0" y="290346"/>
                      <a:pt x="1119" y="291465"/>
                      <a:pt x="2423" y="291465"/>
                    </a:cubicBezTo>
                    <a:cubicBezTo>
                      <a:pt x="3542" y="291465"/>
                      <a:pt x="4598" y="290346"/>
                      <a:pt x="4598" y="289289"/>
                    </a:cubicBezTo>
                    <a:lnTo>
                      <a:pt x="4598" y="4660"/>
                    </a:lnTo>
                    <a:lnTo>
                      <a:pt x="253095" y="4660"/>
                    </a:lnTo>
                    <a:cubicBezTo>
                      <a:pt x="254462" y="4660"/>
                      <a:pt x="255270" y="3542"/>
                      <a:pt x="255270" y="2237"/>
                    </a:cubicBezTo>
                    <a:cubicBezTo>
                      <a:pt x="255270" y="1118"/>
                      <a:pt x="254462" y="62"/>
                      <a:pt x="253095" y="6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9" name="Google Shape;563;p18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8+P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AQQAALUeAAC8BAAAcx8AAAAAAAAmAAAACAAAAP//////////"/>
                  </a:ext>
                </a:extLst>
              </p:cNvSpPr>
              <p:nvPr/>
            </p:nvSpPr>
            <p:spPr>
              <a:xfrm>
                <a:off x="650875" y="4991735"/>
                <a:ext cx="118745" cy="120650"/>
              </a:xfrm>
              <a:custGeom>
                <a:avLst/>
                <a:gdLst/>
                <a:ahLst/>
                <a:cxnLst/>
                <a:rect l="0" t="0" r="118745" b="120650"/>
                <a:pathLst>
                  <a:path w="118745" h="120650">
                    <a:moveTo>
                      <a:pt x="2480" y="0"/>
                    </a:moveTo>
                    <a:cubicBezTo>
                      <a:pt x="1116" y="0"/>
                      <a:pt x="0" y="1116"/>
                      <a:pt x="0" y="2170"/>
                    </a:cubicBezTo>
                    <a:lnTo>
                      <a:pt x="0" y="118170"/>
                    </a:lnTo>
                    <a:cubicBezTo>
                      <a:pt x="0" y="119534"/>
                      <a:pt x="1116" y="120588"/>
                      <a:pt x="2480" y="120588"/>
                    </a:cubicBezTo>
                    <a:cubicBezTo>
                      <a:pt x="3534" y="120588"/>
                      <a:pt x="4650" y="119534"/>
                      <a:pt x="4650" y="118170"/>
                    </a:cubicBezTo>
                    <a:lnTo>
                      <a:pt x="4650" y="4650"/>
                    </a:lnTo>
                    <a:lnTo>
                      <a:pt x="116512" y="4650"/>
                    </a:lnTo>
                    <a:cubicBezTo>
                      <a:pt x="117628" y="4650"/>
                      <a:pt x="118682" y="3534"/>
                      <a:pt x="118682" y="2170"/>
                    </a:cubicBezTo>
                    <a:cubicBezTo>
                      <a:pt x="118682" y="1116"/>
                      <a:pt x="117628" y="0"/>
                      <a:pt x="11651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8" name="Google Shape;564;p18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0iMS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xAIAAHkdAABYAwAAAB4AAAAAAAAmAAAACAAAAP//////////"/>
                  </a:ext>
                </a:extLst>
              </p:cNvSpPr>
              <p:nvPr/>
            </p:nvSpPr>
            <p:spPr>
              <a:xfrm>
                <a:off x="449580" y="4791075"/>
                <a:ext cx="93980" cy="85725"/>
              </a:xfrm>
              <a:custGeom>
                <a:avLst/>
                <a:gdLst/>
                <a:ahLst/>
                <a:cxnLst/>
                <a:rect l="0" t="0" r="93980" b="85725"/>
                <a:pathLst>
                  <a:path w="93980" h="85725">
                    <a:moveTo>
                      <a:pt x="46897" y="0"/>
                    </a:moveTo>
                    <a:cubicBezTo>
                      <a:pt x="35932" y="0"/>
                      <a:pt x="25028" y="4165"/>
                      <a:pt x="16789" y="12432"/>
                    </a:cubicBezTo>
                    <a:cubicBezTo>
                      <a:pt x="0" y="29279"/>
                      <a:pt x="0" y="56445"/>
                      <a:pt x="16789" y="73292"/>
                    </a:cubicBezTo>
                    <a:cubicBezTo>
                      <a:pt x="25028" y="81559"/>
                      <a:pt x="35932" y="85725"/>
                      <a:pt x="46897" y="85725"/>
                    </a:cubicBezTo>
                    <a:cubicBezTo>
                      <a:pt x="57800" y="85725"/>
                      <a:pt x="68766" y="81559"/>
                      <a:pt x="77191" y="73292"/>
                    </a:cubicBezTo>
                    <a:cubicBezTo>
                      <a:pt x="93980" y="56445"/>
                      <a:pt x="93980" y="29279"/>
                      <a:pt x="77191" y="12432"/>
                    </a:cubicBezTo>
                    <a:cubicBezTo>
                      <a:pt x="68766" y="4165"/>
                      <a:pt x="57800" y="0"/>
                      <a:pt x="46897" y="0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7" name="Google Shape;565;p18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E6c2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IwMAANgdAAC4AwAAYB4AAAAAAAAmAAAACAAAAP//////////"/>
                  </a:ext>
                </a:extLst>
              </p:cNvSpPr>
              <p:nvPr/>
            </p:nvSpPr>
            <p:spPr>
              <a:xfrm>
                <a:off x="509905" y="4851400"/>
                <a:ext cx="94615" cy="86360"/>
              </a:xfrm>
              <a:custGeom>
                <a:avLst/>
                <a:gdLst/>
                <a:ahLst/>
                <a:cxnLst/>
                <a:rect l="0" t="0" r="94615" b="86360"/>
                <a:pathLst>
                  <a:path w="94615" h="86360">
                    <a:moveTo>
                      <a:pt x="47369" y="62"/>
                    </a:moveTo>
                    <a:cubicBezTo>
                      <a:pt x="36399" y="62"/>
                      <a:pt x="25367" y="4249"/>
                      <a:pt x="16953" y="12748"/>
                    </a:cubicBezTo>
                    <a:cubicBezTo>
                      <a:pt x="62" y="29370"/>
                      <a:pt x="62" y="56678"/>
                      <a:pt x="16953" y="73612"/>
                    </a:cubicBezTo>
                    <a:cubicBezTo>
                      <a:pt x="25367" y="82111"/>
                      <a:pt x="36399" y="86360"/>
                      <a:pt x="47369" y="86360"/>
                    </a:cubicBezTo>
                    <a:cubicBezTo>
                      <a:pt x="58402" y="86360"/>
                      <a:pt x="69371" y="82111"/>
                      <a:pt x="77661" y="73612"/>
                    </a:cubicBezTo>
                    <a:cubicBezTo>
                      <a:pt x="94552" y="56678"/>
                      <a:pt x="94552" y="29370"/>
                      <a:pt x="77661" y="12748"/>
                    </a:cubicBezTo>
                    <a:cubicBezTo>
                      <a:pt x="69371" y="4249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6" name="Google Shape;566;p18"/>
              <p:cNvSpPr>
                <a:extLst>
                  <a:ext uri="smNativeData">
  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V0b2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hAMAADoeAAAZBAAAwB4AAAAAAAAmAAAACAAAAP//////////"/>
                  </a:ext>
                </a:extLst>
              </p:cNvSpPr>
              <p:nvPr/>
            </p:nvSpPr>
            <p:spPr>
              <a:xfrm>
                <a:off x="571500" y="4913630"/>
                <a:ext cx="94615" cy="85090"/>
              </a:xfrm>
              <a:custGeom>
                <a:avLst/>
                <a:gdLst/>
                <a:ahLst/>
                <a:cxnLst/>
                <a:rect l="0" t="0" r="94615" b="85090"/>
                <a:pathLst>
                  <a:path w="94615" h="85090">
                    <a:moveTo>
                      <a:pt x="47369" y="62"/>
                    </a:moveTo>
                    <a:cubicBezTo>
                      <a:pt x="36399" y="62"/>
                      <a:pt x="25367" y="4196"/>
                      <a:pt x="16953" y="12588"/>
                    </a:cubicBezTo>
                    <a:cubicBezTo>
                      <a:pt x="62" y="29001"/>
                      <a:pt x="62" y="55966"/>
                      <a:pt x="16953" y="72687"/>
                    </a:cubicBezTo>
                    <a:cubicBezTo>
                      <a:pt x="25367" y="80956"/>
                      <a:pt x="36399" y="85028"/>
                      <a:pt x="47369" y="85028"/>
                    </a:cubicBezTo>
                    <a:cubicBezTo>
                      <a:pt x="58402" y="85028"/>
                      <a:pt x="69371" y="80956"/>
                      <a:pt x="77661" y="72687"/>
                    </a:cubicBezTo>
                    <a:cubicBezTo>
                      <a:pt x="94552" y="55966"/>
                      <a:pt x="94552" y="29001"/>
                      <a:pt x="77661" y="12588"/>
                    </a:cubicBezTo>
                    <a:cubicBezTo>
                      <a:pt x="69371" y="4196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grpSp>
        <p:nvGrpSpPr>
          <p:cNvPr id="103" name="Google Shape;567;p1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F7///+hAAAABg0AAOwEAAAQAAAAJgAAAAgAAAD/////AAAAAA=="/>
              </a:ext>
            </a:extLst>
          </p:cNvGrpSpPr>
          <p:nvPr/>
        </p:nvGrpSpPr>
        <p:grpSpPr>
          <a:xfrm>
            <a:off x="-102870" y="102235"/>
            <a:ext cx="2219960" cy="697865"/>
            <a:chOff x="-102870" y="102235"/>
            <a:chExt cx="2219960" cy="697865"/>
          </a:xfrm>
        </p:grpSpPr>
        <p:sp>
          <p:nvSpPr>
            <p:cNvPr id="110" name="Google Shape;568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AAAAAEAAAAAAAAAAAAAAAAAAAAAAAAAAAAAAAAAAAAAAAAAAAAAAAJ/f38AAAAAA8zMzADAwP8Af39/AAAAAAAAAAAAAAAAAAAAAAAAAAAAIQAAABgAAAAUAAAAWgkAAKEAAAAGDQAA7AQAAAAAAAAmAAAACAAAAP//////////"/>
                </a:ext>
              </a:extLst>
            </p:cNvSpPr>
            <p:nvPr/>
          </p:nvSpPr>
          <p:spPr>
            <a:xfrm>
              <a:off x="1520190" y="102235"/>
              <a:ext cx="596900" cy="697865"/>
            </a:xfrm>
            <a:custGeom>
              <a:avLst/>
              <a:gdLst/>
              <a:ahLst/>
              <a:cxnLst/>
              <a:rect l="0" t="0" r="596900" b="697865"/>
              <a:pathLst>
                <a:path w="596900" h="697865">
                  <a:moveTo>
                    <a:pt x="174512" y="58"/>
                  </a:moveTo>
                  <a:cubicBezTo>
                    <a:pt x="78093" y="58"/>
                    <a:pt x="58" y="78059"/>
                    <a:pt x="58" y="174436"/>
                  </a:cubicBezTo>
                  <a:cubicBezTo>
                    <a:pt x="58" y="270815"/>
                    <a:pt x="78093" y="348815"/>
                    <a:pt x="174512" y="348815"/>
                  </a:cubicBezTo>
                  <a:cubicBezTo>
                    <a:pt x="78093" y="348815"/>
                    <a:pt x="58" y="427108"/>
                    <a:pt x="58" y="523486"/>
                  </a:cubicBezTo>
                  <a:cubicBezTo>
                    <a:pt x="58" y="619864"/>
                    <a:pt x="78093" y="697865"/>
                    <a:pt x="174512" y="697865"/>
                  </a:cubicBezTo>
                  <a:cubicBezTo>
                    <a:pt x="198967" y="697865"/>
                    <a:pt x="222196" y="692731"/>
                    <a:pt x="243383" y="683805"/>
                  </a:cubicBezTo>
                  <a:cubicBezTo>
                    <a:pt x="258908" y="678204"/>
                    <a:pt x="276242" y="668811"/>
                    <a:pt x="294394" y="656560"/>
                  </a:cubicBezTo>
                  <a:lnTo>
                    <a:pt x="189512" y="551678"/>
                  </a:lnTo>
                  <a:cubicBezTo>
                    <a:pt x="178072" y="540288"/>
                    <a:pt x="178072" y="521677"/>
                    <a:pt x="189512" y="509951"/>
                  </a:cubicBezTo>
                  <a:cubicBezTo>
                    <a:pt x="195290" y="504234"/>
                    <a:pt x="202819" y="501375"/>
                    <a:pt x="210348" y="501375"/>
                  </a:cubicBezTo>
                  <a:cubicBezTo>
                    <a:pt x="217935" y="501375"/>
                    <a:pt x="225523" y="504234"/>
                    <a:pt x="231359" y="509951"/>
                  </a:cubicBezTo>
                  <a:lnTo>
                    <a:pt x="342078" y="620670"/>
                  </a:lnTo>
                  <a:cubicBezTo>
                    <a:pt x="375463" y="592794"/>
                    <a:pt x="409898" y="559423"/>
                    <a:pt x="442583" y="525761"/>
                  </a:cubicBezTo>
                  <a:lnTo>
                    <a:pt x="401494" y="484672"/>
                  </a:lnTo>
                  <a:cubicBezTo>
                    <a:pt x="389996" y="473255"/>
                    <a:pt x="389996" y="454644"/>
                    <a:pt x="401494" y="443151"/>
                  </a:cubicBezTo>
                  <a:cubicBezTo>
                    <a:pt x="407388" y="437317"/>
                    <a:pt x="414976" y="434342"/>
                    <a:pt x="422505" y="434342"/>
                  </a:cubicBezTo>
                  <a:cubicBezTo>
                    <a:pt x="430034" y="434342"/>
                    <a:pt x="437563" y="437317"/>
                    <a:pt x="443341" y="443151"/>
                  </a:cubicBezTo>
                  <a:lnTo>
                    <a:pt x="482855" y="482665"/>
                  </a:lnTo>
                  <a:cubicBezTo>
                    <a:pt x="547873" y="411298"/>
                    <a:pt x="596842" y="348815"/>
                    <a:pt x="596842" y="348815"/>
                  </a:cubicBezTo>
                  <a:cubicBezTo>
                    <a:pt x="596842" y="348815"/>
                    <a:pt x="546122" y="284349"/>
                    <a:pt x="479294" y="211424"/>
                  </a:cubicBezTo>
                  <a:lnTo>
                    <a:pt x="433127" y="257591"/>
                  </a:lnTo>
                  <a:cubicBezTo>
                    <a:pt x="427408" y="263172"/>
                    <a:pt x="419879" y="266089"/>
                    <a:pt x="412291" y="266089"/>
                  </a:cubicBezTo>
                  <a:cubicBezTo>
                    <a:pt x="404762" y="266089"/>
                    <a:pt x="397175" y="263172"/>
                    <a:pt x="391280" y="257280"/>
                  </a:cubicBezTo>
                  <a:cubicBezTo>
                    <a:pt x="379840" y="245845"/>
                    <a:pt x="379840" y="227234"/>
                    <a:pt x="391280" y="215741"/>
                  </a:cubicBezTo>
                  <a:lnTo>
                    <a:pt x="438731" y="168290"/>
                  </a:lnTo>
                  <a:cubicBezTo>
                    <a:pt x="409665" y="137974"/>
                    <a:pt x="378790" y="108395"/>
                    <a:pt x="348673" y="82901"/>
                  </a:cubicBezTo>
                  <a:lnTo>
                    <a:pt x="230601" y="200973"/>
                  </a:lnTo>
                  <a:cubicBezTo>
                    <a:pt x="224881" y="206699"/>
                    <a:pt x="217352" y="209557"/>
                    <a:pt x="209823" y="209557"/>
                  </a:cubicBezTo>
                  <a:cubicBezTo>
                    <a:pt x="202293" y="209557"/>
                    <a:pt x="194764" y="206699"/>
                    <a:pt x="189045" y="200923"/>
                  </a:cubicBezTo>
                  <a:cubicBezTo>
                    <a:pt x="177313" y="189197"/>
                    <a:pt x="177313" y="170586"/>
                    <a:pt x="189045" y="159151"/>
                  </a:cubicBezTo>
                  <a:lnTo>
                    <a:pt x="301748" y="46448"/>
                  </a:lnTo>
                  <a:cubicBezTo>
                    <a:pt x="280853" y="31678"/>
                    <a:pt x="261184" y="20419"/>
                    <a:pt x="243383" y="14059"/>
                  </a:cubicBezTo>
                  <a:cubicBezTo>
                    <a:pt x="222196" y="4900"/>
                    <a:pt x="198967" y="58"/>
                    <a:pt x="174512" y="58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569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Xv///78CAACSDAAAzgIAAAAAAAAmAAAACAAAAP//////////"/>
                </a:ext>
              </a:extLst>
            </p:cNvSpPr>
            <p:nvPr/>
          </p:nvSpPr>
          <p:spPr>
            <a:xfrm>
              <a:off x="-102870" y="446405"/>
              <a:ext cx="2146300" cy="9525"/>
            </a:xfrm>
            <a:custGeom>
              <a:avLst/>
              <a:gdLst/>
              <a:ahLst/>
              <a:cxnLst/>
              <a:rect l="0" t="0" r="2146300" b="9525"/>
              <a:pathLst>
                <a:path w="2146300" h="9525">
                  <a:moveTo>
                    <a:pt x="4376" y="61"/>
                  </a:moveTo>
                  <a:cubicBezTo>
                    <a:pt x="1809" y="61"/>
                    <a:pt x="58" y="2226"/>
                    <a:pt x="58" y="4948"/>
                  </a:cubicBezTo>
                  <a:cubicBezTo>
                    <a:pt x="58" y="7360"/>
                    <a:pt x="1809" y="9525"/>
                    <a:pt x="4376" y="9525"/>
                  </a:cubicBezTo>
                  <a:lnTo>
                    <a:pt x="2141983" y="9525"/>
                  </a:lnTo>
                  <a:cubicBezTo>
                    <a:pt x="2144258" y="9525"/>
                    <a:pt x="2146300" y="7360"/>
                    <a:pt x="2146300" y="4948"/>
                  </a:cubicBezTo>
                  <a:cubicBezTo>
                    <a:pt x="2146300" y="2226"/>
                    <a:pt x="2144258" y="61"/>
                    <a:pt x="2141983" y="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570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iAoAAJsBAAC/CwAA0wMAAAAAAAAmAAAACAAAAP//////////"/>
                </a:ext>
              </a:extLst>
            </p:cNvSpPr>
            <p:nvPr/>
          </p:nvSpPr>
          <p:spPr>
            <a:xfrm>
              <a:off x="1711960" y="260985"/>
              <a:ext cx="197485" cy="360680"/>
            </a:xfrm>
            <a:custGeom>
              <a:avLst/>
              <a:gdLst/>
              <a:ahLst/>
              <a:cxnLst/>
              <a:rect l="0" t="0" r="197485" b="360680"/>
              <a:pathLst>
                <a:path w="197485" h="360680">
                  <a:moveTo>
                    <a:pt x="192524" y="0"/>
                  </a:moveTo>
                  <a:cubicBezTo>
                    <a:pt x="191357" y="0"/>
                    <a:pt x="190306" y="467"/>
                    <a:pt x="189548" y="1342"/>
                  </a:cubicBezTo>
                  <a:lnTo>
                    <a:pt x="1809" y="189081"/>
                  </a:lnTo>
                  <a:cubicBezTo>
                    <a:pt x="58" y="190581"/>
                    <a:pt x="58" y="193382"/>
                    <a:pt x="1809" y="195191"/>
                  </a:cubicBezTo>
                  <a:lnTo>
                    <a:pt x="165796" y="359178"/>
                  </a:lnTo>
                  <a:cubicBezTo>
                    <a:pt x="166555" y="360155"/>
                    <a:pt x="167838" y="360680"/>
                    <a:pt x="168889" y="360680"/>
                  </a:cubicBezTo>
                  <a:cubicBezTo>
                    <a:pt x="169881" y="360680"/>
                    <a:pt x="171165" y="360155"/>
                    <a:pt x="171923" y="359163"/>
                  </a:cubicBezTo>
                  <a:cubicBezTo>
                    <a:pt x="173733" y="357587"/>
                    <a:pt x="173733" y="354786"/>
                    <a:pt x="171923" y="353036"/>
                  </a:cubicBezTo>
                  <a:lnTo>
                    <a:pt x="11029" y="192142"/>
                  </a:lnTo>
                  <a:lnTo>
                    <a:pt x="195675" y="7496"/>
                  </a:lnTo>
                  <a:cubicBezTo>
                    <a:pt x="197426" y="5719"/>
                    <a:pt x="197426" y="2918"/>
                    <a:pt x="195675" y="1342"/>
                  </a:cubicBezTo>
                  <a:cubicBezTo>
                    <a:pt x="194742" y="467"/>
                    <a:pt x="193633" y="0"/>
                    <a:pt x="192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" name="Google Shape;571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zQsAAEQCAABUDAAAQAMAAAAAAAAmAAAACAAAAP//////////"/>
                </a:ext>
              </a:extLst>
            </p:cNvSpPr>
            <p:nvPr/>
          </p:nvSpPr>
          <p:spPr>
            <a:xfrm>
              <a:off x="1918335" y="368300"/>
              <a:ext cx="85725" cy="160020"/>
            </a:xfrm>
            <a:custGeom>
              <a:avLst/>
              <a:gdLst/>
              <a:ahLst/>
              <a:cxnLst/>
              <a:rect l="0" t="0" r="85725" b="160020"/>
              <a:pathLst>
                <a:path w="85725" h="160020">
                  <a:moveTo>
                    <a:pt x="80768" y="0"/>
                  </a:moveTo>
                  <a:cubicBezTo>
                    <a:pt x="79601" y="0"/>
                    <a:pt x="78552" y="410"/>
                    <a:pt x="77793" y="1171"/>
                  </a:cubicBezTo>
                  <a:lnTo>
                    <a:pt x="1574" y="77390"/>
                  </a:lnTo>
                  <a:cubicBezTo>
                    <a:pt x="58" y="79191"/>
                    <a:pt x="58" y="82000"/>
                    <a:pt x="1574" y="83814"/>
                  </a:cubicBezTo>
                  <a:lnTo>
                    <a:pt x="76511" y="158751"/>
                  </a:lnTo>
                  <a:cubicBezTo>
                    <a:pt x="77269" y="159786"/>
                    <a:pt x="78552" y="160020"/>
                    <a:pt x="79543" y="160020"/>
                  </a:cubicBezTo>
                  <a:cubicBezTo>
                    <a:pt x="80593" y="160020"/>
                    <a:pt x="81876" y="159786"/>
                    <a:pt x="82634" y="158732"/>
                  </a:cubicBezTo>
                  <a:cubicBezTo>
                    <a:pt x="84383" y="156918"/>
                    <a:pt x="84383" y="154109"/>
                    <a:pt x="82634" y="152587"/>
                  </a:cubicBezTo>
                  <a:lnTo>
                    <a:pt x="11021" y="80974"/>
                  </a:lnTo>
                  <a:lnTo>
                    <a:pt x="83917" y="8078"/>
                  </a:lnTo>
                  <a:cubicBezTo>
                    <a:pt x="85666" y="5794"/>
                    <a:pt x="85666" y="2985"/>
                    <a:pt x="83917" y="1171"/>
                  </a:cubicBezTo>
                  <a:cubicBezTo>
                    <a:pt x="82984" y="410"/>
                    <a:pt x="81876" y="0"/>
                    <a:pt x="807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" name="Google Shape;572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UAoAAIgCAADNCgAABQMAAAAAAAAmAAAACAAAAP//////////"/>
                </a:ext>
              </a:extLst>
            </p:cNvSpPr>
            <p:nvPr/>
          </p:nvSpPr>
          <p:spPr>
            <a:xfrm>
              <a:off x="167640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515" y="79375"/>
                    <a:pt x="79375" y="61749"/>
                    <a:pt x="79375" y="39862"/>
                  </a:cubicBezTo>
                  <a:cubicBezTo>
                    <a:pt x="79375" y="17917"/>
                    <a:pt x="61515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" name="Google Shape;573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zAoAAIgCAABJCwAABQMAAAAAAAAmAAAACAAAAP//////////"/>
                </a:ext>
              </a:extLst>
            </p:cNvSpPr>
            <p:nvPr/>
          </p:nvSpPr>
          <p:spPr>
            <a:xfrm>
              <a:off x="175514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" name="Google Shape;574;p1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SwsAAIgCAADICwAABQMAAAAAAAAmAAAACAAAAP//////////"/>
                </a:ext>
              </a:extLst>
            </p:cNvSpPr>
            <p:nvPr/>
          </p:nvSpPr>
          <p:spPr>
            <a:xfrm>
              <a:off x="1835785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804" y="58"/>
                  </a:moveTo>
                  <a:cubicBezTo>
                    <a:pt x="17917" y="58"/>
                    <a:pt x="58" y="17917"/>
                    <a:pt x="58" y="39862"/>
                  </a:cubicBezTo>
                  <a:cubicBezTo>
                    <a:pt x="58" y="61749"/>
                    <a:pt x="17917" y="79375"/>
                    <a:pt x="39804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80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76;p19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LvK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LvKAAAAAAEAAAAAAAAAAAAAAAAAAAAAAAAAAAAAAAAAAAAAAAAAAAAAAAJ/f38AAAAAA8zMzADAwP8Af39/AAAAAAAAAAAAAAAAAAAAAAAAAAAAIQAAABgAAAAUAAAAAgAAAAAAAABICgAA1wsAABAAAAAmAAAACAAAAP//////////"/>
              </a:ext>
            </a:extLst>
          </p:cNvSpPr>
          <p:nvPr/>
        </p:nvSpPr>
        <p:spPr>
          <a:xfrm rot="10800000" flipH="1">
            <a:off x="1270" y="0"/>
            <a:ext cx="1670050" cy="1924685"/>
          </a:xfrm>
          <a:custGeom>
            <a:avLst/>
            <a:gdLst/>
            <a:ahLst/>
            <a:cxnLst/>
            <a:rect l="0" t="0" r="1670050" b="1924685"/>
            <a:pathLst>
              <a:path w="1670050" h="1924685">
                <a:moveTo>
                  <a:pt x="0" y="59"/>
                </a:moveTo>
                <a:lnTo>
                  <a:pt x="0" y="1924685"/>
                </a:lnTo>
                <a:lnTo>
                  <a:pt x="1669992" y="1924685"/>
                </a:lnTo>
                <a:lnTo>
                  <a:pt x="1669992" y="59"/>
                </a:lnTo>
                <a:close/>
              </a:path>
            </a:pathLst>
          </a:custGeom>
          <a:solidFill>
            <a:srgbClr val="FCBBCA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577;p19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AAAAAEAAAAAAAAAAAAAAAAAAAAAAAAAAAAAAAAAAAAAAAAAAAAAAAJ/f38AAAAAA8zMzADAwP8Af39/AAAAAAAAAAAAAAAAAAAAAAAAAAAAIQAAABgAAAAUAAAAAAAAANcLAABLCgAAIhYAABAAAAAmAAAACAAAAP//////////"/>
              </a:ext>
            </a:extLst>
          </p:cNvSpPr>
          <p:nvPr/>
        </p:nvSpPr>
        <p:spPr>
          <a:xfrm flipH="1">
            <a:off x="0" y="1924685"/>
            <a:ext cx="1673225" cy="1673225"/>
          </a:xfrm>
          <a:custGeom>
            <a:avLst/>
            <a:gdLst/>
            <a:ahLst/>
            <a:cxnLst/>
            <a:rect l="0" t="0" r="1673225" b="1673225"/>
            <a:pathLst>
              <a:path w="1673225" h="1673225">
                <a:moveTo>
                  <a:pt x="58" y="0"/>
                </a:moveTo>
                <a:lnTo>
                  <a:pt x="58" y="1673225"/>
                </a:lnTo>
                <a:lnTo>
                  <a:pt x="1673166" y="1673225"/>
                </a:lnTo>
                <a:cubicBezTo>
                  <a:pt x="1673166" y="749120"/>
                  <a:pt x="924072" y="0"/>
                  <a:pt x="58" y="0"/>
                </a:cubicBez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" name="Google Shape;578;p19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D0CAAAcAgAAHwcAANcLAAAQAAAAJgAAAAgAAAD/////AAAAAA=="/>
              </a:ext>
            </a:extLst>
          </p:cNvGrpSpPr>
          <p:nvPr/>
        </p:nvGrpSpPr>
        <p:grpSpPr>
          <a:xfrm flipH="1">
            <a:off x="363855" y="342900"/>
            <a:ext cx="793750" cy="1581785"/>
            <a:chOff x="363855" y="342900"/>
            <a:chExt cx="793750" cy="1581785"/>
          </a:xfrm>
        </p:grpSpPr>
        <p:sp>
          <p:nvSpPr>
            <p:cNvPr id="11" name="Google Shape;579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PQIAABwCAAAfBwAA2wYAAAAAAAAmAAAACAAAAP//////////"/>
                </a:ext>
              </a:extLst>
            </p:cNvSpPr>
            <p:nvPr/>
          </p:nvSpPr>
          <p:spPr>
            <a:xfrm>
              <a:off x="363855" y="342900"/>
              <a:ext cx="793750" cy="771525"/>
            </a:xfrm>
            <a:custGeom>
              <a:avLst/>
              <a:gdLst/>
              <a:ahLst/>
              <a:cxnLst/>
              <a:rect l="0" t="0" r="793750" b="771525"/>
              <a:pathLst>
                <a:path w="793750" h="771525">
                  <a:moveTo>
                    <a:pt x="358513" y="0"/>
                  </a:moveTo>
                  <a:cubicBezTo>
                    <a:pt x="346597" y="0"/>
                    <a:pt x="334680" y="127"/>
                    <a:pt x="322764" y="318"/>
                  </a:cubicBezTo>
                  <a:lnTo>
                    <a:pt x="322764" y="84677"/>
                  </a:lnTo>
                  <a:cubicBezTo>
                    <a:pt x="322764" y="105257"/>
                    <a:pt x="306068" y="121695"/>
                    <a:pt x="285485" y="121695"/>
                  </a:cubicBezTo>
                  <a:cubicBezTo>
                    <a:pt x="265157" y="121695"/>
                    <a:pt x="248461" y="105257"/>
                    <a:pt x="248461" y="84677"/>
                  </a:cubicBezTo>
                  <a:lnTo>
                    <a:pt x="248461" y="2548"/>
                  </a:lnTo>
                  <a:cubicBezTo>
                    <a:pt x="123944" y="8091"/>
                    <a:pt x="21220" y="20643"/>
                    <a:pt x="21220" y="20643"/>
                  </a:cubicBezTo>
                  <a:cubicBezTo>
                    <a:pt x="21220" y="20643"/>
                    <a:pt x="9240" y="119465"/>
                    <a:pt x="3632" y="240906"/>
                  </a:cubicBezTo>
                  <a:lnTo>
                    <a:pt x="74111" y="240906"/>
                  </a:lnTo>
                  <a:cubicBezTo>
                    <a:pt x="94439" y="240906"/>
                    <a:pt x="111135" y="257599"/>
                    <a:pt x="111135" y="277924"/>
                  </a:cubicBezTo>
                  <a:cubicBezTo>
                    <a:pt x="111135" y="298504"/>
                    <a:pt x="94439" y="315198"/>
                    <a:pt x="74111" y="315198"/>
                  </a:cubicBezTo>
                  <a:lnTo>
                    <a:pt x="1147" y="315198"/>
                  </a:lnTo>
                  <a:cubicBezTo>
                    <a:pt x="64" y="374261"/>
                    <a:pt x="1147" y="434663"/>
                    <a:pt x="6181" y="489266"/>
                  </a:cubicBezTo>
                  <a:lnTo>
                    <a:pt x="203026" y="489266"/>
                  </a:lnTo>
                  <a:cubicBezTo>
                    <a:pt x="223672" y="489266"/>
                    <a:pt x="240368" y="505960"/>
                    <a:pt x="240368" y="526540"/>
                  </a:cubicBezTo>
                  <a:cubicBezTo>
                    <a:pt x="240368" y="546865"/>
                    <a:pt x="223672" y="563622"/>
                    <a:pt x="203026" y="563622"/>
                  </a:cubicBezTo>
                  <a:lnTo>
                    <a:pt x="16441" y="563622"/>
                  </a:lnTo>
                  <a:cubicBezTo>
                    <a:pt x="21730" y="590574"/>
                    <a:pt x="28740" y="614276"/>
                    <a:pt x="37661" y="633199"/>
                  </a:cubicBezTo>
                  <a:cubicBezTo>
                    <a:pt x="48494" y="660214"/>
                    <a:pt x="64616" y="685254"/>
                    <a:pt x="86346" y="706981"/>
                  </a:cubicBezTo>
                  <a:cubicBezTo>
                    <a:pt x="129233" y="749989"/>
                    <a:pt x="185501" y="771525"/>
                    <a:pt x="241770" y="771525"/>
                  </a:cubicBezTo>
                  <a:cubicBezTo>
                    <a:pt x="298039" y="771525"/>
                    <a:pt x="354243" y="749989"/>
                    <a:pt x="397130" y="706981"/>
                  </a:cubicBezTo>
                  <a:cubicBezTo>
                    <a:pt x="482903" y="621221"/>
                    <a:pt x="482903" y="482322"/>
                    <a:pt x="397130" y="396561"/>
                  </a:cubicBezTo>
                  <a:cubicBezTo>
                    <a:pt x="440016" y="439442"/>
                    <a:pt x="496285" y="460849"/>
                    <a:pt x="552553" y="460849"/>
                  </a:cubicBezTo>
                  <a:cubicBezTo>
                    <a:pt x="608822" y="460849"/>
                    <a:pt x="665027" y="439378"/>
                    <a:pt x="707913" y="396498"/>
                  </a:cubicBezTo>
                  <a:cubicBezTo>
                    <a:pt x="793686" y="310738"/>
                    <a:pt x="793686" y="171519"/>
                    <a:pt x="707913" y="85760"/>
                  </a:cubicBezTo>
                  <a:cubicBezTo>
                    <a:pt x="686183" y="64097"/>
                    <a:pt x="660885" y="47658"/>
                    <a:pt x="634121" y="37082"/>
                  </a:cubicBezTo>
                  <a:cubicBezTo>
                    <a:pt x="612391" y="26760"/>
                    <a:pt x="584862" y="19241"/>
                    <a:pt x="553382" y="13698"/>
                  </a:cubicBezTo>
                  <a:lnTo>
                    <a:pt x="553382" y="214400"/>
                  </a:lnTo>
                  <a:cubicBezTo>
                    <a:pt x="553382" y="235044"/>
                    <a:pt x="536686" y="251737"/>
                    <a:pt x="516039" y="251737"/>
                  </a:cubicBezTo>
                  <a:cubicBezTo>
                    <a:pt x="495711" y="251737"/>
                    <a:pt x="479016" y="235044"/>
                    <a:pt x="479016" y="214400"/>
                  </a:cubicBezTo>
                  <a:lnTo>
                    <a:pt x="479016" y="4460"/>
                  </a:lnTo>
                  <a:cubicBezTo>
                    <a:pt x="440590" y="1274"/>
                    <a:pt x="399679" y="0"/>
                    <a:pt x="358513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580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xgIAAKQCAAAVBwAA1wsAAAAAAAAmAAAACAAAAP//////////"/>
                </a:ext>
              </a:extLst>
            </p:cNvSpPr>
            <p:nvPr/>
          </p:nvSpPr>
          <p:spPr>
            <a:xfrm>
              <a:off x="450850" y="429260"/>
              <a:ext cx="700405" cy="1495425"/>
            </a:xfrm>
            <a:custGeom>
              <a:avLst/>
              <a:gdLst/>
              <a:ahLst/>
              <a:cxnLst/>
              <a:rect l="0" t="0" r="700405" b="1495425"/>
              <a:pathLst>
                <a:path w="700405" h="1495425">
                  <a:moveTo>
                    <a:pt x="6693" y="0"/>
                  </a:moveTo>
                  <a:lnTo>
                    <a:pt x="0" y="6693"/>
                  </a:lnTo>
                  <a:lnTo>
                    <a:pt x="487548" y="494241"/>
                  </a:lnTo>
                  <a:cubicBezTo>
                    <a:pt x="618743" y="624829"/>
                    <a:pt x="690906" y="799075"/>
                    <a:pt x="690906" y="984148"/>
                  </a:cubicBezTo>
                  <a:lnTo>
                    <a:pt x="690906" y="1495425"/>
                  </a:lnTo>
                  <a:lnTo>
                    <a:pt x="700405" y="1495425"/>
                  </a:lnTo>
                  <a:lnTo>
                    <a:pt x="700405" y="984148"/>
                  </a:lnTo>
                  <a:cubicBezTo>
                    <a:pt x="700405" y="796528"/>
                    <a:pt x="627094" y="619797"/>
                    <a:pt x="494242" y="487329"/>
                  </a:cubicBezTo>
                  <a:lnTo>
                    <a:pt x="6693" y="-2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581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uQIAAFoCAACUBAAAdwQAAAAAAAAmAAAACAAAAP//////////"/>
                </a:ext>
              </a:extLst>
            </p:cNvSpPr>
            <p:nvPr/>
          </p:nvSpPr>
          <p:spPr>
            <a:xfrm>
              <a:off x="442595" y="382270"/>
              <a:ext cx="301625" cy="343535"/>
            </a:xfrm>
            <a:custGeom>
              <a:avLst/>
              <a:gdLst/>
              <a:ahLst/>
              <a:cxnLst/>
              <a:rect l="0" t="0" r="301625" b="343535"/>
              <a:pathLst>
                <a:path w="301625" h="343535">
                  <a:moveTo>
                    <a:pt x="296846" y="63"/>
                  </a:moveTo>
                  <a:cubicBezTo>
                    <a:pt x="294297" y="63"/>
                    <a:pt x="292067" y="2291"/>
                    <a:pt x="292067" y="4773"/>
                  </a:cubicBezTo>
                  <a:lnTo>
                    <a:pt x="292067" y="333797"/>
                  </a:lnTo>
                  <a:lnTo>
                    <a:pt x="4778" y="333797"/>
                  </a:lnTo>
                  <a:cubicBezTo>
                    <a:pt x="2230" y="333797"/>
                    <a:pt x="0" y="336025"/>
                    <a:pt x="0" y="338507"/>
                  </a:cubicBezTo>
                  <a:cubicBezTo>
                    <a:pt x="0" y="341307"/>
                    <a:pt x="2230" y="343216"/>
                    <a:pt x="4778" y="343216"/>
                  </a:cubicBezTo>
                  <a:lnTo>
                    <a:pt x="296846" y="343216"/>
                  </a:lnTo>
                  <a:lnTo>
                    <a:pt x="296846" y="343535"/>
                  </a:lnTo>
                  <a:cubicBezTo>
                    <a:pt x="299586" y="343535"/>
                    <a:pt x="301561" y="341307"/>
                    <a:pt x="301561" y="338507"/>
                  </a:cubicBezTo>
                  <a:lnTo>
                    <a:pt x="301561" y="4773"/>
                  </a:lnTo>
                  <a:cubicBezTo>
                    <a:pt x="301561" y="2291"/>
                    <a:pt x="299586" y="63"/>
                    <a:pt x="296846" y="6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582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mQIAAGwCAAB5AwAAUQMAAAAAAAAmAAAACAAAAP//////////"/>
                </a:ext>
              </a:extLst>
            </p:cNvSpPr>
            <p:nvPr/>
          </p:nvSpPr>
          <p:spPr>
            <a:xfrm>
              <a:off x="422275" y="393700"/>
              <a:ext cx="142240" cy="145415"/>
            </a:xfrm>
            <a:custGeom>
              <a:avLst/>
              <a:gdLst/>
              <a:ahLst/>
              <a:cxnLst/>
              <a:rect l="0" t="0" r="142240" b="145415"/>
              <a:pathLst>
                <a:path w="142240" h="145415">
                  <a:moveTo>
                    <a:pt x="137475" y="0"/>
                  </a:moveTo>
                  <a:cubicBezTo>
                    <a:pt x="134998" y="0"/>
                    <a:pt x="132774" y="2235"/>
                    <a:pt x="132774" y="4725"/>
                  </a:cubicBezTo>
                  <a:lnTo>
                    <a:pt x="132774" y="135644"/>
                  </a:lnTo>
                  <a:lnTo>
                    <a:pt x="4765" y="135644"/>
                  </a:lnTo>
                  <a:cubicBezTo>
                    <a:pt x="2287" y="135644"/>
                    <a:pt x="64" y="137879"/>
                    <a:pt x="64" y="140689"/>
                  </a:cubicBezTo>
                  <a:cubicBezTo>
                    <a:pt x="64" y="143179"/>
                    <a:pt x="1969" y="145415"/>
                    <a:pt x="4765" y="145415"/>
                  </a:cubicBezTo>
                  <a:lnTo>
                    <a:pt x="137475" y="145415"/>
                  </a:lnTo>
                  <a:cubicBezTo>
                    <a:pt x="140271" y="145415"/>
                    <a:pt x="142176" y="143179"/>
                    <a:pt x="142176" y="140689"/>
                  </a:cubicBezTo>
                  <a:lnTo>
                    <a:pt x="142176" y="4725"/>
                  </a:lnTo>
                  <a:cubicBezTo>
                    <a:pt x="142176" y="2235"/>
                    <a:pt x="140271" y="0"/>
                    <a:pt x="1374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583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OwQAACAEAADoBAAAvQQAAAAAAAAmAAAACAAAAP//////////"/>
                </a:ext>
              </a:extLst>
            </p:cNvSpPr>
            <p:nvPr/>
          </p:nvSpPr>
          <p:spPr>
            <a:xfrm>
              <a:off x="687705" y="670560"/>
              <a:ext cx="109855" cy="99695"/>
            </a:xfrm>
            <a:custGeom>
              <a:avLst/>
              <a:gdLst/>
              <a:ahLst/>
              <a:cxnLst/>
              <a:rect l="0" t="0" r="109855" b="99695"/>
              <a:pathLst>
                <a:path w="109855" h="99695">
                  <a:moveTo>
                    <a:pt x="54895" y="63"/>
                  </a:moveTo>
                  <a:cubicBezTo>
                    <a:pt x="42080" y="63"/>
                    <a:pt x="29264" y="4889"/>
                    <a:pt x="19509" y="14605"/>
                  </a:cubicBezTo>
                  <a:cubicBezTo>
                    <a:pt x="63" y="34353"/>
                    <a:pt x="63" y="65659"/>
                    <a:pt x="19509" y="85090"/>
                  </a:cubicBezTo>
                  <a:cubicBezTo>
                    <a:pt x="29264" y="94805"/>
                    <a:pt x="42080" y="99695"/>
                    <a:pt x="54895" y="99695"/>
                  </a:cubicBezTo>
                  <a:cubicBezTo>
                    <a:pt x="67774" y="99695"/>
                    <a:pt x="80590" y="94805"/>
                    <a:pt x="90281" y="85090"/>
                  </a:cubicBezTo>
                  <a:cubicBezTo>
                    <a:pt x="109791" y="65659"/>
                    <a:pt x="109791" y="34036"/>
                    <a:pt x="90281" y="14605"/>
                  </a:cubicBezTo>
                  <a:cubicBezTo>
                    <a:pt x="80590" y="4889"/>
                    <a:pt x="67774" y="63"/>
                    <a:pt x="54895" y="63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584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ywMAALADAAB4BAAATgQAAAAAAAAmAAAACAAAAP//////////"/>
                </a:ext>
              </a:extLst>
            </p:cNvSpPr>
            <p:nvPr/>
          </p:nvSpPr>
          <p:spPr>
            <a:xfrm>
              <a:off x="616585" y="599440"/>
              <a:ext cx="109855" cy="100330"/>
            </a:xfrm>
            <a:custGeom>
              <a:avLst/>
              <a:gdLst/>
              <a:ahLst/>
              <a:cxnLst/>
              <a:rect l="0" t="0" r="109855" b="100330"/>
              <a:pathLst>
                <a:path w="109855" h="100330">
                  <a:moveTo>
                    <a:pt x="54895" y="64"/>
                  </a:moveTo>
                  <a:cubicBezTo>
                    <a:pt x="42080" y="64"/>
                    <a:pt x="29264" y="5042"/>
                    <a:pt x="19509" y="14935"/>
                  </a:cubicBezTo>
                  <a:cubicBezTo>
                    <a:pt x="63" y="34465"/>
                    <a:pt x="63" y="65929"/>
                    <a:pt x="19509" y="85459"/>
                  </a:cubicBezTo>
                  <a:cubicBezTo>
                    <a:pt x="29456" y="95352"/>
                    <a:pt x="42271" y="100330"/>
                    <a:pt x="55023" y="100330"/>
                  </a:cubicBezTo>
                  <a:cubicBezTo>
                    <a:pt x="67838" y="100330"/>
                    <a:pt x="80590" y="95352"/>
                    <a:pt x="90281" y="85459"/>
                  </a:cubicBezTo>
                  <a:cubicBezTo>
                    <a:pt x="109791" y="65929"/>
                    <a:pt x="109791" y="34465"/>
                    <a:pt x="90281" y="14935"/>
                  </a:cubicBezTo>
                  <a:cubicBezTo>
                    <a:pt x="80590" y="5042"/>
                    <a:pt x="67774" y="64"/>
                    <a:pt x="54895" y="64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585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WwMAAEADAAAHBAAA3QMAAAAAAAAmAAAACAAAAP//////////"/>
                </a:ext>
              </a:extLst>
            </p:cNvSpPr>
            <p:nvPr/>
          </p:nvSpPr>
          <p:spPr>
            <a:xfrm>
              <a:off x="545465" y="528320"/>
              <a:ext cx="109220" cy="99695"/>
            </a:xfrm>
            <a:custGeom>
              <a:avLst/>
              <a:gdLst/>
              <a:ahLst/>
              <a:cxnLst/>
              <a:rect l="0" t="0" r="109220" b="99695"/>
              <a:pathLst>
                <a:path w="109220" h="99695">
                  <a:moveTo>
                    <a:pt x="54452" y="63"/>
                  </a:moveTo>
                  <a:cubicBezTo>
                    <a:pt x="41774" y="63"/>
                    <a:pt x="29096" y="4889"/>
                    <a:pt x="19397" y="14605"/>
                  </a:cubicBezTo>
                  <a:cubicBezTo>
                    <a:pt x="0" y="34036"/>
                    <a:pt x="0" y="65659"/>
                    <a:pt x="19397" y="85090"/>
                  </a:cubicBezTo>
                  <a:cubicBezTo>
                    <a:pt x="29096" y="94805"/>
                    <a:pt x="41774" y="99695"/>
                    <a:pt x="54452" y="99695"/>
                  </a:cubicBezTo>
                  <a:cubicBezTo>
                    <a:pt x="67129" y="99695"/>
                    <a:pt x="79807" y="94805"/>
                    <a:pt x="89506" y="85090"/>
                  </a:cubicBezTo>
                  <a:cubicBezTo>
                    <a:pt x="109157" y="65659"/>
                    <a:pt x="109157" y="34036"/>
                    <a:pt x="89506" y="14605"/>
                  </a:cubicBezTo>
                  <a:cubicBezTo>
                    <a:pt x="79807" y="4889"/>
                    <a:pt x="67129" y="63"/>
                    <a:pt x="54452" y="63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" name="Google Shape;586;p19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LkCAAAPCAAAmwcAAFYTAAAQAAAAJgAAAAgAAAD/////AAAAAA=="/>
              </a:ext>
            </a:extLst>
          </p:cNvGrpSpPr>
          <p:nvPr/>
        </p:nvGrpSpPr>
        <p:grpSpPr>
          <a:xfrm flipH="1">
            <a:off x="442595" y="1310005"/>
            <a:ext cx="793750" cy="1833245"/>
            <a:chOff x="442595" y="1310005"/>
            <a:chExt cx="793750" cy="1833245"/>
          </a:xfrm>
        </p:grpSpPr>
        <p:sp>
          <p:nvSpPr>
            <p:cNvPr id="19" name="Google Shape;587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uQIAAA8IAACbBwAAzgwAAAAAAAAmAAAACAAAAP//////////"/>
                </a:ext>
              </a:extLst>
            </p:cNvSpPr>
            <p:nvPr/>
          </p:nvSpPr>
          <p:spPr>
            <a:xfrm>
              <a:off x="442595" y="1310005"/>
              <a:ext cx="793750" cy="771525"/>
            </a:xfrm>
            <a:custGeom>
              <a:avLst/>
              <a:gdLst/>
              <a:ahLst/>
              <a:cxnLst/>
              <a:rect l="0" t="0" r="793750" b="771525"/>
              <a:pathLst>
                <a:path w="793750" h="771525">
                  <a:moveTo>
                    <a:pt x="355419" y="0"/>
                  </a:moveTo>
                  <a:cubicBezTo>
                    <a:pt x="344585" y="0"/>
                    <a:pt x="333687" y="127"/>
                    <a:pt x="322790" y="254"/>
                  </a:cubicBezTo>
                  <a:lnTo>
                    <a:pt x="322790" y="84925"/>
                  </a:lnTo>
                  <a:cubicBezTo>
                    <a:pt x="322790" y="105248"/>
                    <a:pt x="306092" y="121940"/>
                    <a:pt x="285763" y="121940"/>
                  </a:cubicBezTo>
                  <a:cubicBezTo>
                    <a:pt x="265178" y="121940"/>
                    <a:pt x="248417" y="105248"/>
                    <a:pt x="248417" y="84925"/>
                  </a:cubicBezTo>
                  <a:lnTo>
                    <a:pt x="248417" y="2803"/>
                  </a:lnTo>
                  <a:cubicBezTo>
                    <a:pt x="123954" y="8091"/>
                    <a:pt x="21477" y="20578"/>
                    <a:pt x="21477" y="20578"/>
                  </a:cubicBezTo>
                  <a:cubicBezTo>
                    <a:pt x="21477" y="20578"/>
                    <a:pt x="9177" y="119710"/>
                    <a:pt x="3633" y="241141"/>
                  </a:cubicBezTo>
                  <a:lnTo>
                    <a:pt x="74117" y="241141"/>
                  </a:lnTo>
                  <a:cubicBezTo>
                    <a:pt x="94702" y="241141"/>
                    <a:pt x="111144" y="257514"/>
                    <a:pt x="111144" y="278156"/>
                  </a:cubicBezTo>
                  <a:cubicBezTo>
                    <a:pt x="111144" y="298734"/>
                    <a:pt x="94702" y="315172"/>
                    <a:pt x="74117" y="315172"/>
                  </a:cubicBezTo>
                  <a:lnTo>
                    <a:pt x="1147" y="315172"/>
                  </a:lnTo>
                  <a:cubicBezTo>
                    <a:pt x="0" y="374167"/>
                    <a:pt x="1147" y="434881"/>
                    <a:pt x="6118" y="489481"/>
                  </a:cubicBezTo>
                  <a:lnTo>
                    <a:pt x="203297" y="489481"/>
                  </a:lnTo>
                  <a:cubicBezTo>
                    <a:pt x="223627" y="489481"/>
                    <a:pt x="240387" y="505855"/>
                    <a:pt x="240387" y="526497"/>
                  </a:cubicBezTo>
                  <a:cubicBezTo>
                    <a:pt x="240387" y="547075"/>
                    <a:pt x="223945" y="563512"/>
                    <a:pt x="203297" y="563512"/>
                  </a:cubicBezTo>
                  <a:lnTo>
                    <a:pt x="16442" y="563512"/>
                  </a:lnTo>
                  <a:lnTo>
                    <a:pt x="16442" y="563767"/>
                  </a:lnTo>
                  <a:cubicBezTo>
                    <a:pt x="21732" y="590780"/>
                    <a:pt x="28678" y="614480"/>
                    <a:pt x="37919" y="633402"/>
                  </a:cubicBezTo>
                  <a:cubicBezTo>
                    <a:pt x="48498" y="660415"/>
                    <a:pt x="64622" y="685453"/>
                    <a:pt x="86353" y="707178"/>
                  </a:cubicBezTo>
                  <a:cubicBezTo>
                    <a:pt x="129371" y="750054"/>
                    <a:pt x="185644" y="771525"/>
                    <a:pt x="241853" y="771525"/>
                  </a:cubicBezTo>
                  <a:cubicBezTo>
                    <a:pt x="298063" y="771525"/>
                    <a:pt x="354272" y="750054"/>
                    <a:pt x="397162" y="707178"/>
                  </a:cubicBezTo>
                  <a:cubicBezTo>
                    <a:pt x="482942" y="621424"/>
                    <a:pt x="482942" y="482219"/>
                    <a:pt x="397162" y="396465"/>
                  </a:cubicBezTo>
                  <a:cubicBezTo>
                    <a:pt x="440052" y="439342"/>
                    <a:pt x="496325" y="460812"/>
                    <a:pt x="552534" y="460812"/>
                  </a:cubicBezTo>
                  <a:cubicBezTo>
                    <a:pt x="608807" y="460812"/>
                    <a:pt x="665080" y="439342"/>
                    <a:pt x="707970" y="396465"/>
                  </a:cubicBezTo>
                  <a:cubicBezTo>
                    <a:pt x="793750" y="310712"/>
                    <a:pt x="793750" y="171761"/>
                    <a:pt x="707970" y="85753"/>
                  </a:cubicBezTo>
                  <a:cubicBezTo>
                    <a:pt x="686238" y="64028"/>
                    <a:pt x="661193" y="47909"/>
                    <a:pt x="634172" y="37333"/>
                  </a:cubicBezTo>
                  <a:cubicBezTo>
                    <a:pt x="612695" y="27012"/>
                    <a:pt x="584845" y="19495"/>
                    <a:pt x="553426" y="13633"/>
                  </a:cubicBezTo>
                  <a:lnTo>
                    <a:pt x="553426" y="214638"/>
                  </a:lnTo>
                  <a:cubicBezTo>
                    <a:pt x="553426" y="235280"/>
                    <a:pt x="536665" y="251716"/>
                    <a:pt x="516336" y="251716"/>
                  </a:cubicBezTo>
                  <a:cubicBezTo>
                    <a:pt x="495751" y="251716"/>
                    <a:pt x="479054" y="235280"/>
                    <a:pt x="479054" y="214638"/>
                  </a:cubicBezTo>
                  <a:lnTo>
                    <a:pt x="479054" y="4459"/>
                  </a:lnTo>
                  <a:cubicBezTo>
                    <a:pt x="439669" y="1337"/>
                    <a:pt x="397608" y="0"/>
                    <a:pt x="355419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588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QgMAAJcIAACRBwAAVhMAAAAAAAAmAAAACAAAAP//////////"/>
                </a:ext>
              </a:extLst>
            </p:cNvSpPr>
            <p:nvPr/>
          </p:nvSpPr>
          <p:spPr>
            <a:xfrm>
              <a:off x="529590" y="1396365"/>
              <a:ext cx="700405" cy="1746885"/>
            </a:xfrm>
            <a:custGeom>
              <a:avLst/>
              <a:gdLst/>
              <a:ahLst/>
              <a:cxnLst/>
              <a:rect l="0" t="0" r="700405" b="1746885"/>
              <a:pathLst>
                <a:path w="700405" h="1746885">
                  <a:moveTo>
                    <a:pt x="6948" y="0"/>
                  </a:moveTo>
                  <a:lnTo>
                    <a:pt x="0" y="6688"/>
                  </a:lnTo>
                  <a:lnTo>
                    <a:pt x="487548" y="494236"/>
                  </a:lnTo>
                  <a:cubicBezTo>
                    <a:pt x="618743" y="624974"/>
                    <a:pt x="690906" y="798943"/>
                    <a:pt x="690906" y="984059"/>
                  </a:cubicBezTo>
                  <a:lnTo>
                    <a:pt x="690906" y="1746821"/>
                  </a:lnTo>
                  <a:lnTo>
                    <a:pt x="700341" y="1746821"/>
                  </a:lnTo>
                  <a:lnTo>
                    <a:pt x="700341" y="984059"/>
                  </a:lnTo>
                  <a:cubicBezTo>
                    <a:pt x="700341" y="796459"/>
                    <a:pt x="627349" y="619942"/>
                    <a:pt x="494497" y="487188"/>
                  </a:cubicBezTo>
                  <a:lnTo>
                    <a:pt x="6948" y="-36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589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NgMAAE0IAAARBQAAagoAAAAAAAAmAAAACAAAAP//////////"/>
                </a:ext>
              </a:extLst>
            </p:cNvSpPr>
            <p:nvPr/>
          </p:nvSpPr>
          <p:spPr>
            <a:xfrm>
              <a:off x="521970" y="1349375"/>
              <a:ext cx="301625" cy="343535"/>
            </a:xfrm>
            <a:custGeom>
              <a:avLst/>
              <a:gdLst/>
              <a:ahLst/>
              <a:cxnLst/>
              <a:rect l="0" t="0" r="301625" b="343535"/>
              <a:pathLst>
                <a:path w="301625" h="343535">
                  <a:moveTo>
                    <a:pt x="296846" y="63"/>
                  </a:moveTo>
                  <a:cubicBezTo>
                    <a:pt x="294042" y="63"/>
                    <a:pt x="292067" y="1974"/>
                    <a:pt x="292067" y="4776"/>
                  </a:cubicBezTo>
                  <a:lnTo>
                    <a:pt x="292067" y="334045"/>
                  </a:lnTo>
                  <a:lnTo>
                    <a:pt x="4778" y="334045"/>
                  </a:lnTo>
                  <a:cubicBezTo>
                    <a:pt x="2230" y="334045"/>
                    <a:pt x="0" y="335956"/>
                    <a:pt x="0" y="338758"/>
                  </a:cubicBezTo>
                  <a:cubicBezTo>
                    <a:pt x="0" y="341242"/>
                    <a:pt x="1975" y="343471"/>
                    <a:pt x="4778" y="343471"/>
                  </a:cubicBezTo>
                  <a:lnTo>
                    <a:pt x="296846" y="343471"/>
                  </a:lnTo>
                  <a:cubicBezTo>
                    <a:pt x="299331" y="343471"/>
                    <a:pt x="301561" y="341242"/>
                    <a:pt x="301561" y="338758"/>
                  </a:cubicBezTo>
                  <a:lnTo>
                    <a:pt x="301561" y="4776"/>
                  </a:lnTo>
                  <a:cubicBezTo>
                    <a:pt x="301561" y="1974"/>
                    <a:pt x="299331" y="63"/>
                    <a:pt x="296846" y="6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590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FQMAAGAIAAD2AwAARAkAAAAAAAAmAAAACAAAAP//////////"/>
                </a:ext>
              </a:extLst>
            </p:cNvSpPr>
            <p:nvPr/>
          </p:nvSpPr>
          <p:spPr>
            <a:xfrm>
              <a:off x="501015" y="1361440"/>
              <a:ext cx="142875" cy="144780"/>
            </a:xfrm>
            <a:custGeom>
              <a:avLst/>
              <a:gdLst/>
              <a:ahLst/>
              <a:cxnLst/>
              <a:rect l="0" t="0" r="142875" b="144780"/>
              <a:pathLst>
                <a:path w="142875" h="144780">
                  <a:moveTo>
                    <a:pt x="138097" y="0"/>
                  </a:moveTo>
                  <a:cubicBezTo>
                    <a:pt x="135294" y="0"/>
                    <a:pt x="133065" y="1975"/>
                    <a:pt x="133065" y="4713"/>
                  </a:cubicBezTo>
                  <a:lnTo>
                    <a:pt x="133065" y="135289"/>
                  </a:lnTo>
                  <a:lnTo>
                    <a:pt x="4777" y="135289"/>
                  </a:lnTo>
                  <a:cubicBezTo>
                    <a:pt x="2293" y="135289"/>
                    <a:pt x="63" y="137519"/>
                    <a:pt x="63" y="140003"/>
                  </a:cubicBezTo>
                  <a:cubicBezTo>
                    <a:pt x="63" y="142551"/>
                    <a:pt x="2293" y="144780"/>
                    <a:pt x="4777" y="144780"/>
                  </a:cubicBezTo>
                  <a:lnTo>
                    <a:pt x="138097" y="144780"/>
                  </a:lnTo>
                  <a:cubicBezTo>
                    <a:pt x="140581" y="144780"/>
                    <a:pt x="142811" y="142805"/>
                    <a:pt x="142811" y="140003"/>
                  </a:cubicBezTo>
                  <a:lnTo>
                    <a:pt x="142811" y="4713"/>
                  </a:lnTo>
                  <a:cubicBezTo>
                    <a:pt x="142811" y="2229"/>
                    <a:pt x="140581" y="0"/>
                    <a:pt x="1380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591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twQAABMKAABkBQAAsQoAAAAAAAAmAAAACAAAAP//////////"/>
                </a:ext>
              </a:extLst>
            </p:cNvSpPr>
            <p:nvPr/>
          </p:nvSpPr>
          <p:spPr>
            <a:xfrm>
              <a:off x="766445" y="1637665"/>
              <a:ext cx="109855" cy="100330"/>
            </a:xfrm>
            <a:custGeom>
              <a:avLst/>
              <a:gdLst/>
              <a:ahLst/>
              <a:cxnLst/>
              <a:rect l="0" t="0" r="109855" b="100330"/>
              <a:pathLst>
                <a:path w="109855" h="100330">
                  <a:moveTo>
                    <a:pt x="54895" y="64"/>
                  </a:moveTo>
                  <a:cubicBezTo>
                    <a:pt x="42114" y="64"/>
                    <a:pt x="29333" y="4921"/>
                    <a:pt x="19555" y="14698"/>
                  </a:cubicBezTo>
                  <a:cubicBezTo>
                    <a:pt x="63" y="34253"/>
                    <a:pt x="63" y="66077"/>
                    <a:pt x="19555" y="85632"/>
                  </a:cubicBezTo>
                  <a:cubicBezTo>
                    <a:pt x="29333" y="95409"/>
                    <a:pt x="42114" y="100330"/>
                    <a:pt x="54895" y="100330"/>
                  </a:cubicBezTo>
                  <a:cubicBezTo>
                    <a:pt x="67676" y="100330"/>
                    <a:pt x="80458" y="95409"/>
                    <a:pt x="90235" y="85632"/>
                  </a:cubicBezTo>
                  <a:cubicBezTo>
                    <a:pt x="109791" y="66077"/>
                    <a:pt x="109791" y="34253"/>
                    <a:pt x="90235" y="14698"/>
                  </a:cubicBezTo>
                  <a:cubicBezTo>
                    <a:pt x="80458" y="4921"/>
                    <a:pt x="67676" y="64"/>
                    <a:pt x="54895" y="64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592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SAQAAKQJAAD1BAAAQQoAAAAAAAAmAAAACAAAAP//////////"/>
                </a:ext>
              </a:extLst>
            </p:cNvSpPr>
            <p:nvPr/>
          </p:nvSpPr>
          <p:spPr>
            <a:xfrm>
              <a:off x="695960" y="1567180"/>
              <a:ext cx="109855" cy="99695"/>
            </a:xfrm>
            <a:custGeom>
              <a:avLst/>
              <a:gdLst/>
              <a:ahLst/>
              <a:cxnLst/>
              <a:rect l="0" t="0" r="109855" b="99695"/>
              <a:pathLst>
                <a:path w="109855" h="99695">
                  <a:moveTo>
                    <a:pt x="54895" y="63"/>
                  </a:moveTo>
                  <a:cubicBezTo>
                    <a:pt x="42080" y="63"/>
                    <a:pt x="29264" y="4889"/>
                    <a:pt x="19509" y="14605"/>
                  </a:cubicBezTo>
                  <a:cubicBezTo>
                    <a:pt x="63" y="34036"/>
                    <a:pt x="63" y="65659"/>
                    <a:pt x="19509" y="85090"/>
                  </a:cubicBezTo>
                  <a:cubicBezTo>
                    <a:pt x="29264" y="94805"/>
                    <a:pt x="42080" y="99695"/>
                    <a:pt x="54895" y="99695"/>
                  </a:cubicBezTo>
                  <a:cubicBezTo>
                    <a:pt x="67774" y="99695"/>
                    <a:pt x="80590" y="94805"/>
                    <a:pt x="90281" y="85090"/>
                  </a:cubicBezTo>
                  <a:cubicBezTo>
                    <a:pt x="109791" y="65659"/>
                    <a:pt x="109791" y="34036"/>
                    <a:pt x="90281" y="14605"/>
                  </a:cubicBezTo>
                  <a:cubicBezTo>
                    <a:pt x="80590" y="4889"/>
                    <a:pt x="67774" y="63"/>
                    <a:pt x="54895" y="63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593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1wMAADMJAACDBAAA0AkAAAAAAAAmAAAACAAAAP//////////"/>
                </a:ext>
              </a:extLst>
            </p:cNvSpPr>
            <p:nvPr/>
          </p:nvSpPr>
          <p:spPr>
            <a:xfrm>
              <a:off x="624205" y="1495425"/>
              <a:ext cx="109220" cy="99695"/>
            </a:xfrm>
            <a:custGeom>
              <a:avLst/>
              <a:gdLst/>
              <a:ahLst/>
              <a:cxnLst/>
              <a:rect l="0" t="0" r="109220" b="99695"/>
              <a:pathLst>
                <a:path w="109220" h="99695">
                  <a:moveTo>
                    <a:pt x="54610" y="0"/>
                  </a:moveTo>
                  <a:cubicBezTo>
                    <a:pt x="41861" y="0"/>
                    <a:pt x="29113" y="4889"/>
                    <a:pt x="19408" y="14605"/>
                  </a:cubicBezTo>
                  <a:cubicBezTo>
                    <a:pt x="0" y="34290"/>
                    <a:pt x="0" y="65659"/>
                    <a:pt x="19408" y="85090"/>
                  </a:cubicBezTo>
                  <a:cubicBezTo>
                    <a:pt x="29113" y="94805"/>
                    <a:pt x="41861" y="99631"/>
                    <a:pt x="54610" y="99631"/>
                  </a:cubicBezTo>
                  <a:cubicBezTo>
                    <a:pt x="67359" y="99631"/>
                    <a:pt x="80107" y="94805"/>
                    <a:pt x="89812" y="85090"/>
                  </a:cubicBezTo>
                  <a:cubicBezTo>
                    <a:pt x="109220" y="65659"/>
                    <a:pt x="109220" y="34036"/>
                    <a:pt x="89812" y="14605"/>
                  </a:cubicBezTo>
                  <a:cubicBezTo>
                    <a:pt x="80107" y="4889"/>
                    <a:pt x="67359" y="0"/>
                    <a:pt x="54610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0" name="Google Shape;594;p19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D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AAAACIWAABLCgAAbiAAABAAAAAmAAAACAAAAP//////////"/>
              </a:ext>
            </a:extLst>
          </p:cNvSpPr>
          <p:nvPr/>
        </p:nvSpPr>
        <p:spPr>
          <a:xfrm rot="5400000" flipH="1">
            <a:off x="0" y="3597910"/>
            <a:ext cx="1673860" cy="1673225"/>
          </a:xfrm>
          <a:custGeom>
            <a:avLst/>
            <a:gdLst/>
            <a:ahLst/>
            <a:cxnLst/>
            <a:rect l="0" t="0" r="1673860" b="1673225"/>
            <a:pathLst>
              <a:path w="1673860" h="1673225">
                <a:moveTo>
                  <a:pt x="58" y="0"/>
                </a:moveTo>
                <a:lnTo>
                  <a:pt x="58" y="1673225"/>
                </a:lnTo>
                <a:lnTo>
                  <a:pt x="1673802" y="1673225"/>
                </a:lnTo>
                <a:cubicBezTo>
                  <a:pt x="1673802" y="749120"/>
                  <a:pt x="924423" y="0"/>
                  <a:pt x="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1" name="Google Shape;595;p19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AAAAACFGQAA7Q8AADceAAAQAAAAJgAAAAgAAAD/////AAAAAA=="/>
              </a:ext>
            </a:extLst>
          </p:cNvGrpSpPr>
          <p:nvPr/>
        </p:nvGrpSpPr>
        <p:grpSpPr>
          <a:xfrm flipH="1">
            <a:off x="0" y="4148455"/>
            <a:ext cx="2588895" cy="763270"/>
            <a:chOff x="0" y="4148455"/>
            <a:chExt cx="2588895" cy="763270"/>
          </a:xfrm>
        </p:grpSpPr>
        <p:sp>
          <p:nvSpPr>
            <p:cNvPr id="34" name="Google Shape;596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FAIAANUbAADtDwAA5xsAAAAAAAAmAAAACAAAAP//////////"/>
                </a:ext>
              </a:extLst>
            </p:cNvSpPr>
            <p:nvPr/>
          </p:nvSpPr>
          <p:spPr>
            <a:xfrm>
              <a:off x="337820" y="4524375"/>
              <a:ext cx="2251075" cy="11430"/>
            </a:xfrm>
            <a:custGeom>
              <a:avLst/>
              <a:gdLst/>
              <a:ahLst/>
              <a:cxnLst/>
              <a:rect l="0" t="0" r="2251075" b="11430"/>
              <a:pathLst>
                <a:path w="2251075" h="11430">
                  <a:moveTo>
                    <a:pt x="0" y="74"/>
                  </a:moveTo>
                  <a:lnTo>
                    <a:pt x="0" y="11430"/>
                  </a:lnTo>
                  <a:lnTo>
                    <a:pt x="2251075" y="11430"/>
                  </a:lnTo>
                  <a:lnTo>
                    <a:pt x="2251075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597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qQAAAN4bAADOAgAA/hwAAAAAAAAmAAAACAAAAP//////////"/>
                </a:ext>
              </a:extLst>
            </p:cNvSpPr>
            <p:nvPr/>
          </p:nvSpPr>
          <p:spPr>
            <a:xfrm>
              <a:off x="107315" y="4530090"/>
              <a:ext cx="348615" cy="182880"/>
            </a:xfrm>
            <a:custGeom>
              <a:avLst/>
              <a:gdLst/>
              <a:ahLst/>
              <a:cxnLst/>
              <a:rect l="0" t="0" r="348615" b="182880"/>
              <a:pathLst>
                <a:path w="348615" h="182880">
                  <a:moveTo>
                    <a:pt x="182673" y="74"/>
                  </a:moveTo>
                  <a:cubicBezTo>
                    <a:pt x="81901" y="74"/>
                    <a:pt x="73" y="81795"/>
                    <a:pt x="73" y="182806"/>
                  </a:cubicBezTo>
                  <a:lnTo>
                    <a:pt x="165940" y="182806"/>
                  </a:lnTo>
                  <a:cubicBezTo>
                    <a:pt x="266787" y="182806"/>
                    <a:pt x="348615" y="101085"/>
                    <a:pt x="348615" y="74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598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qQAAAL4aAADOAgAA3hsAAAAAAAAmAAAACAAAAP//////////"/>
                </a:ext>
              </a:extLst>
            </p:cNvSpPr>
            <p:nvPr/>
          </p:nvSpPr>
          <p:spPr>
            <a:xfrm>
              <a:off x="107315" y="4347210"/>
              <a:ext cx="348615" cy="182880"/>
            </a:xfrm>
            <a:custGeom>
              <a:avLst/>
              <a:gdLst/>
              <a:ahLst/>
              <a:cxnLst/>
              <a:rect l="0" t="0" r="348615" b="182880"/>
              <a:pathLst>
                <a:path w="348615" h="182880">
                  <a:moveTo>
                    <a:pt x="73" y="0"/>
                  </a:moveTo>
                  <a:cubicBezTo>
                    <a:pt x="73" y="100960"/>
                    <a:pt x="81901" y="182880"/>
                    <a:pt x="182673" y="182880"/>
                  </a:cubicBezTo>
                  <a:lnTo>
                    <a:pt x="348615" y="182880"/>
                  </a:lnTo>
                  <a:cubicBezTo>
                    <a:pt x="348615" y="81920"/>
                    <a:pt x="266787" y="0"/>
                    <a:pt x="165940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599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AAAAAEAAAAAAAAAAAAAAAAAAAAAAAAAAAAAAAAAAAAAAAAAAAAAAAJ/f38AAAAAA8zMzADAwP8Af39/AAAAAAAAAAAAAAAAAAAAAAAAAAAAIQAAABgAAAAUAAAAAAAAAGsbAADqAAAAVhwAAAAAAAAmAAAACAAAAP//////////"/>
                </a:ext>
              </a:extLst>
            </p:cNvSpPr>
            <p:nvPr/>
          </p:nvSpPr>
          <p:spPr>
            <a:xfrm>
              <a:off x="0" y="4457065"/>
              <a:ext cx="148590" cy="149225"/>
            </a:xfrm>
            <a:custGeom>
              <a:avLst/>
              <a:gdLst/>
              <a:ahLst/>
              <a:cxnLst/>
              <a:rect l="0" t="0" r="148590" b="149225"/>
              <a:pathLst>
                <a:path w="148590" h="149225">
                  <a:moveTo>
                    <a:pt x="74111" y="74"/>
                  </a:moveTo>
                  <a:cubicBezTo>
                    <a:pt x="33184" y="74"/>
                    <a:pt x="0" y="33383"/>
                    <a:pt x="0" y="74760"/>
                  </a:cubicBezTo>
                  <a:cubicBezTo>
                    <a:pt x="0" y="115841"/>
                    <a:pt x="33184" y="149150"/>
                    <a:pt x="74111" y="149150"/>
                  </a:cubicBezTo>
                  <a:cubicBezTo>
                    <a:pt x="115406" y="149150"/>
                    <a:pt x="148590" y="115841"/>
                    <a:pt x="148590" y="74760"/>
                  </a:cubicBezTo>
                  <a:cubicBezTo>
                    <a:pt x="148590" y="33383"/>
                    <a:pt x="115406" y="74"/>
                    <a:pt x="74111" y="74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600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5gEAACIbAACsAgAAmhwAAAAAAAAmAAAACAAAAP//////////"/>
                </a:ext>
              </a:extLst>
            </p:cNvSpPr>
            <p:nvPr/>
          </p:nvSpPr>
          <p:spPr>
            <a:xfrm>
              <a:off x="308610" y="4410710"/>
              <a:ext cx="125730" cy="238760"/>
            </a:xfrm>
            <a:custGeom>
              <a:avLst/>
              <a:gdLst/>
              <a:ahLst/>
              <a:cxnLst/>
              <a:rect l="0" t="0" r="125730" b="238760"/>
              <a:pathLst>
                <a:path w="125730" h="238760">
                  <a:moveTo>
                    <a:pt x="5956" y="0"/>
                  </a:moveTo>
                  <a:cubicBezTo>
                    <a:pt x="4559" y="0"/>
                    <a:pt x="3088" y="591"/>
                    <a:pt x="1985" y="1700"/>
                  </a:cubicBezTo>
                  <a:cubicBezTo>
                    <a:pt x="0" y="3990"/>
                    <a:pt x="0" y="7242"/>
                    <a:pt x="1985" y="9459"/>
                  </a:cubicBezTo>
                  <a:lnTo>
                    <a:pt x="111834" y="119308"/>
                  </a:lnTo>
                  <a:lnTo>
                    <a:pt x="2941" y="229375"/>
                  </a:lnTo>
                  <a:cubicBezTo>
                    <a:pt x="662" y="231666"/>
                    <a:pt x="662" y="234843"/>
                    <a:pt x="2941" y="237134"/>
                  </a:cubicBezTo>
                  <a:cubicBezTo>
                    <a:pt x="3897" y="238095"/>
                    <a:pt x="5514" y="238760"/>
                    <a:pt x="6764" y="238760"/>
                  </a:cubicBezTo>
                  <a:cubicBezTo>
                    <a:pt x="8088" y="238760"/>
                    <a:pt x="9705" y="238095"/>
                    <a:pt x="10661" y="237134"/>
                  </a:cubicBezTo>
                  <a:lnTo>
                    <a:pt x="123451" y="124344"/>
                  </a:lnTo>
                  <a:cubicBezTo>
                    <a:pt x="125656" y="121560"/>
                    <a:pt x="125656" y="117939"/>
                    <a:pt x="123451" y="116018"/>
                  </a:cubicBezTo>
                  <a:lnTo>
                    <a:pt x="10000" y="2567"/>
                  </a:lnTo>
                  <a:cubicBezTo>
                    <a:pt x="8897" y="591"/>
                    <a:pt x="7426" y="0"/>
                    <a:pt x="595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601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Gji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GjiAAAAAAEAAAAAAAAAAAAAAAAAAAAAAAAAAAAAAAAAAAAAAAAAAAAAAAJ/f38AAAAAA8zMzADAwP8Af39/AAAAAAAAAAAAAAAAAAAAAAAAAAAAIQAAABgAAAAUAAAAwAIAACgcAADjBAAANx4AAAAAAAAmAAAACAAAAP//////////"/>
                </a:ext>
              </a:extLst>
            </p:cNvSpPr>
            <p:nvPr/>
          </p:nvSpPr>
          <p:spPr>
            <a:xfrm>
              <a:off x="447040" y="4577080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275411" y="0"/>
                  </a:moveTo>
                  <a:cubicBezTo>
                    <a:pt x="258590" y="0"/>
                    <a:pt x="241843" y="6419"/>
                    <a:pt x="228930" y="19112"/>
                  </a:cubicBezTo>
                  <a:lnTo>
                    <a:pt x="25527" y="222515"/>
                  </a:lnTo>
                  <a:cubicBezTo>
                    <a:pt x="73" y="248382"/>
                    <a:pt x="73" y="289705"/>
                    <a:pt x="25527" y="315459"/>
                  </a:cubicBezTo>
                  <a:cubicBezTo>
                    <a:pt x="38216" y="328225"/>
                    <a:pt x="55037" y="334571"/>
                    <a:pt x="71784" y="334571"/>
                  </a:cubicBezTo>
                  <a:cubicBezTo>
                    <a:pt x="88532" y="334571"/>
                    <a:pt x="105279" y="328225"/>
                    <a:pt x="118044" y="315459"/>
                  </a:cubicBezTo>
                  <a:lnTo>
                    <a:pt x="321817" y="111686"/>
                  </a:lnTo>
                  <a:cubicBezTo>
                    <a:pt x="347271" y="86188"/>
                    <a:pt x="347271" y="44938"/>
                    <a:pt x="321817" y="19112"/>
                  </a:cubicBezTo>
                  <a:cubicBezTo>
                    <a:pt x="308906" y="6419"/>
                    <a:pt x="292159" y="0"/>
                    <a:pt x="275411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602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Gji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GjiAAAAAAEAAAAAAAAAAAAAAAAAAAAAAAAAAAAAAAAAAAAAAAAAAAAAAAJ/f38AAAAAA8zMzADAwP8Af39/AAAAAAAAAAAAAAAAAAAAAAAAAAAAIQAAABgAAAAUAAAAVQUAACgcAAB4BwAANx4AAAAAAAAmAAAACAAAAP//////////"/>
                </a:ext>
              </a:extLst>
            </p:cNvSpPr>
            <p:nvPr/>
          </p:nvSpPr>
          <p:spPr>
            <a:xfrm>
              <a:off x="866775" y="4577080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275411" y="0"/>
                  </a:moveTo>
                  <a:cubicBezTo>
                    <a:pt x="258664" y="0"/>
                    <a:pt x="241843" y="6419"/>
                    <a:pt x="229005" y="19112"/>
                  </a:cubicBezTo>
                  <a:lnTo>
                    <a:pt x="25527" y="222590"/>
                  </a:lnTo>
                  <a:cubicBezTo>
                    <a:pt x="73" y="248382"/>
                    <a:pt x="73" y="289705"/>
                    <a:pt x="25527" y="315459"/>
                  </a:cubicBezTo>
                  <a:cubicBezTo>
                    <a:pt x="38438" y="328225"/>
                    <a:pt x="55185" y="334571"/>
                    <a:pt x="71933" y="334571"/>
                  </a:cubicBezTo>
                  <a:cubicBezTo>
                    <a:pt x="88753" y="334571"/>
                    <a:pt x="105500" y="328225"/>
                    <a:pt x="118413" y="315459"/>
                  </a:cubicBezTo>
                  <a:lnTo>
                    <a:pt x="321817" y="112055"/>
                  </a:lnTo>
                  <a:cubicBezTo>
                    <a:pt x="347271" y="86188"/>
                    <a:pt x="347271" y="44938"/>
                    <a:pt x="321817" y="19112"/>
                  </a:cubicBezTo>
                  <a:cubicBezTo>
                    <a:pt x="308906" y="6419"/>
                    <a:pt x="292159" y="0"/>
                    <a:pt x="275411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603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RAMAANobAAAlBQAAuR0AAAAAAAAmAAAACAAAAP//////////"/>
                </a:ext>
              </a:extLst>
            </p:cNvSpPr>
            <p:nvPr/>
          </p:nvSpPr>
          <p:spPr>
            <a:xfrm>
              <a:off x="530860" y="4527550"/>
              <a:ext cx="305435" cy="304165"/>
            </a:xfrm>
            <a:custGeom>
              <a:avLst/>
              <a:gdLst/>
              <a:ahLst/>
              <a:cxnLst/>
              <a:rect l="0" t="0" r="305435" b="304165"/>
              <a:pathLst>
                <a:path w="305435" h="304165">
                  <a:moveTo>
                    <a:pt x="299170" y="0"/>
                  </a:moveTo>
                  <a:cubicBezTo>
                    <a:pt x="297769" y="0"/>
                    <a:pt x="296369" y="589"/>
                    <a:pt x="295411" y="1695"/>
                  </a:cubicBezTo>
                  <a:lnTo>
                    <a:pt x="2284" y="294822"/>
                  </a:lnTo>
                  <a:cubicBezTo>
                    <a:pt x="73" y="297089"/>
                    <a:pt x="73" y="300627"/>
                    <a:pt x="2284" y="302543"/>
                  </a:cubicBezTo>
                  <a:cubicBezTo>
                    <a:pt x="3243" y="303796"/>
                    <a:pt x="4864" y="304165"/>
                    <a:pt x="6191" y="304165"/>
                  </a:cubicBezTo>
                  <a:cubicBezTo>
                    <a:pt x="7444" y="304165"/>
                    <a:pt x="9065" y="303796"/>
                    <a:pt x="10023" y="302543"/>
                  </a:cubicBezTo>
                  <a:lnTo>
                    <a:pt x="303150" y="9416"/>
                  </a:lnTo>
                  <a:cubicBezTo>
                    <a:pt x="305435" y="7517"/>
                    <a:pt x="305435" y="3979"/>
                    <a:pt x="303150" y="1695"/>
                  </a:cubicBezTo>
                  <a:cubicBezTo>
                    <a:pt x="302044" y="589"/>
                    <a:pt x="300570" y="0"/>
                    <a:pt x="299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604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0AUAANcbAADFBwAAyh0AAAAAAAAmAAAACAAAAP//////////"/>
                </a:ext>
              </a:extLst>
            </p:cNvSpPr>
            <p:nvPr/>
          </p:nvSpPr>
          <p:spPr>
            <a:xfrm>
              <a:off x="944880" y="4525645"/>
              <a:ext cx="318135" cy="316865"/>
            </a:xfrm>
            <a:custGeom>
              <a:avLst/>
              <a:gdLst/>
              <a:ahLst/>
              <a:cxnLst/>
              <a:rect l="0" t="0" r="318135" b="316865"/>
              <a:pathLst>
                <a:path w="318135" h="316865">
                  <a:moveTo>
                    <a:pt x="311866" y="0"/>
                  </a:moveTo>
                  <a:cubicBezTo>
                    <a:pt x="310465" y="0"/>
                    <a:pt x="309064" y="590"/>
                    <a:pt x="308105" y="1697"/>
                  </a:cubicBezTo>
                  <a:lnTo>
                    <a:pt x="2286" y="307516"/>
                  </a:lnTo>
                  <a:cubicBezTo>
                    <a:pt x="0" y="309705"/>
                    <a:pt x="0" y="313322"/>
                    <a:pt x="2286" y="315536"/>
                  </a:cubicBezTo>
                  <a:cubicBezTo>
                    <a:pt x="3539" y="316495"/>
                    <a:pt x="4867" y="316865"/>
                    <a:pt x="6120" y="316865"/>
                  </a:cubicBezTo>
                  <a:cubicBezTo>
                    <a:pt x="7743" y="316865"/>
                    <a:pt x="9070" y="316495"/>
                    <a:pt x="10324" y="315536"/>
                  </a:cubicBezTo>
                  <a:lnTo>
                    <a:pt x="315848" y="10012"/>
                  </a:lnTo>
                  <a:cubicBezTo>
                    <a:pt x="318135" y="7159"/>
                    <a:pt x="318135" y="3985"/>
                    <a:pt x="315848" y="1697"/>
                  </a:cubicBezTo>
                  <a:cubicBezTo>
                    <a:pt x="314742" y="590"/>
                    <a:pt x="313267" y="0"/>
                    <a:pt x="311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605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Gji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GjiAAAAAAEAAAAAAAAAAAAAAAAAAAAAAAAAAAAAAAAAAAAAAAAAAAAAAAJ/f38AAAAAA8zMzADAwP8Af39/AAAAAAAAAAAAAAAAAAAAAAAAAAAAIQAAABgAAAAUAAAA0QMAAIUZAAD0BQAAlBsAAAAAAAAmAAAACAAAAP//////////"/>
                </a:ext>
              </a:extLst>
            </p:cNvSpPr>
            <p:nvPr/>
          </p:nvSpPr>
          <p:spPr>
            <a:xfrm>
              <a:off x="620395" y="4148455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71784" y="0"/>
                  </a:moveTo>
                  <a:cubicBezTo>
                    <a:pt x="55037" y="0"/>
                    <a:pt x="38290" y="6346"/>
                    <a:pt x="25527" y="19112"/>
                  </a:cubicBezTo>
                  <a:cubicBezTo>
                    <a:pt x="73" y="44570"/>
                    <a:pt x="73" y="86188"/>
                    <a:pt x="25527" y="111646"/>
                  </a:cubicBezTo>
                  <a:lnTo>
                    <a:pt x="228930" y="315049"/>
                  </a:lnTo>
                  <a:cubicBezTo>
                    <a:pt x="241843" y="328225"/>
                    <a:pt x="258590" y="334571"/>
                    <a:pt x="275411" y="334571"/>
                  </a:cubicBezTo>
                  <a:cubicBezTo>
                    <a:pt x="292159" y="334571"/>
                    <a:pt x="308906" y="328225"/>
                    <a:pt x="321817" y="315459"/>
                  </a:cubicBezTo>
                  <a:cubicBezTo>
                    <a:pt x="347271" y="289632"/>
                    <a:pt x="347271" y="248382"/>
                    <a:pt x="321817" y="222629"/>
                  </a:cubicBezTo>
                  <a:lnTo>
                    <a:pt x="118044" y="18856"/>
                  </a:lnTo>
                  <a:cubicBezTo>
                    <a:pt x="105279" y="6346"/>
                    <a:pt x="88532" y="0"/>
                    <a:pt x="71784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606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Gji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GjiAAAAAAEAAAAAAAAAAAAAAAAAAAAAAAAAAAAAAAAAAAAAAAAAAAAAAAJ/f38AAAAAA8zMzADAwP8Af39/AAAAAAAAAAAAAAAAAAAAAAAAAAAAIQAAABgAAAAUAAAAZgYAAIUZAACJCAAAlBsAAAAAAAAmAAAACAAAAP//////////"/>
                </a:ext>
              </a:extLst>
            </p:cNvSpPr>
            <p:nvPr/>
          </p:nvSpPr>
          <p:spPr>
            <a:xfrm>
              <a:off x="1040130" y="4148455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71933" y="0"/>
                  </a:moveTo>
                  <a:cubicBezTo>
                    <a:pt x="55185" y="0"/>
                    <a:pt x="38438" y="6346"/>
                    <a:pt x="25527" y="19112"/>
                  </a:cubicBezTo>
                  <a:cubicBezTo>
                    <a:pt x="73" y="44570"/>
                    <a:pt x="73" y="86188"/>
                    <a:pt x="25527" y="111646"/>
                  </a:cubicBezTo>
                  <a:lnTo>
                    <a:pt x="229005" y="315124"/>
                  </a:lnTo>
                  <a:cubicBezTo>
                    <a:pt x="241843" y="328225"/>
                    <a:pt x="258664" y="334571"/>
                    <a:pt x="275411" y="334571"/>
                  </a:cubicBezTo>
                  <a:cubicBezTo>
                    <a:pt x="292159" y="334571"/>
                    <a:pt x="308906" y="328225"/>
                    <a:pt x="321817" y="315459"/>
                  </a:cubicBezTo>
                  <a:cubicBezTo>
                    <a:pt x="347271" y="289632"/>
                    <a:pt x="347271" y="248382"/>
                    <a:pt x="321817" y="222629"/>
                  </a:cubicBezTo>
                  <a:lnTo>
                    <a:pt x="118413" y="19225"/>
                  </a:lnTo>
                  <a:cubicBezTo>
                    <a:pt x="105500" y="6346"/>
                    <a:pt x="88753" y="0"/>
                    <a:pt x="71933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607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VQQAAAIaAAA2BgAA4hsAAAAAAAAmAAAACAAAAP//////////"/>
                </a:ext>
              </a:extLst>
            </p:cNvSpPr>
            <p:nvPr/>
          </p:nvSpPr>
          <p:spPr>
            <a:xfrm>
              <a:off x="704215" y="4227830"/>
              <a:ext cx="305435" cy="304800"/>
            </a:xfrm>
            <a:custGeom>
              <a:avLst/>
              <a:gdLst/>
              <a:ahLst/>
              <a:cxnLst/>
              <a:rect l="0" t="0" r="305435" b="304800"/>
              <a:pathLst>
                <a:path w="305435" h="304800">
                  <a:moveTo>
                    <a:pt x="6043" y="0"/>
                  </a:moveTo>
                  <a:cubicBezTo>
                    <a:pt x="4643" y="0"/>
                    <a:pt x="3316" y="517"/>
                    <a:pt x="2284" y="1477"/>
                  </a:cubicBezTo>
                  <a:cubicBezTo>
                    <a:pt x="73" y="3766"/>
                    <a:pt x="73" y="7310"/>
                    <a:pt x="2284" y="9525"/>
                  </a:cubicBezTo>
                  <a:lnTo>
                    <a:pt x="295411" y="302652"/>
                  </a:lnTo>
                  <a:cubicBezTo>
                    <a:pt x="296369" y="304135"/>
                    <a:pt x="297695" y="304800"/>
                    <a:pt x="299317" y="304800"/>
                  </a:cubicBezTo>
                  <a:cubicBezTo>
                    <a:pt x="300570" y="304800"/>
                    <a:pt x="302191" y="304135"/>
                    <a:pt x="303150" y="303176"/>
                  </a:cubicBezTo>
                  <a:cubicBezTo>
                    <a:pt x="305435" y="300887"/>
                    <a:pt x="305435" y="297342"/>
                    <a:pt x="303150" y="295127"/>
                  </a:cubicBezTo>
                  <a:lnTo>
                    <a:pt x="10023" y="2000"/>
                  </a:lnTo>
                  <a:cubicBezTo>
                    <a:pt x="8918" y="517"/>
                    <a:pt x="7444" y="0"/>
                    <a:pt x="60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608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4QYAAPIZAADWCAAA5RsAAAAAAAAmAAAACAAAAP//////////"/>
                </a:ext>
              </a:extLst>
            </p:cNvSpPr>
            <p:nvPr/>
          </p:nvSpPr>
          <p:spPr>
            <a:xfrm>
              <a:off x="1118235" y="4217670"/>
              <a:ext cx="318135" cy="316865"/>
            </a:xfrm>
            <a:custGeom>
              <a:avLst/>
              <a:gdLst/>
              <a:ahLst/>
              <a:cxnLst/>
              <a:rect l="0" t="0" r="318135" b="316865"/>
              <a:pathLst>
                <a:path w="318135" h="316865">
                  <a:moveTo>
                    <a:pt x="6342" y="73"/>
                  </a:moveTo>
                  <a:cubicBezTo>
                    <a:pt x="4867" y="73"/>
                    <a:pt x="3392" y="516"/>
                    <a:pt x="2286" y="1475"/>
                  </a:cubicBezTo>
                  <a:cubicBezTo>
                    <a:pt x="0" y="3762"/>
                    <a:pt x="0" y="7303"/>
                    <a:pt x="2286" y="9517"/>
                  </a:cubicBezTo>
                  <a:lnTo>
                    <a:pt x="308105" y="315336"/>
                  </a:lnTo>
                  <a:cubicBezTo>
                    <a:pt x="309064" y="316127"/>
                    <a:pt x="310391" y="316791"/>
                    <a:pt x="312014" y="316791"/>
                  </a:cubicBezTo>
                  <a:cubicBezTo>
                    <a:pt x="313267" y="316791"/>
                    <a:pt x="314890" y="316127"/>
                    <a:pt x="315848" y="315168"/>
                  </a:cubicBezTo>
                  <a:cubicBezTo>
                    <a:pt x="318135" y="312954"/>
                    <a:pt x="318135" y="309708"/>
                    <a:pt x="315848" y="307421"/>
                  </a:cubicBezTo>
                  <a:lnTo>
                    <a:pt x="10324" y="1897"/>
                  </a:lnTo>
                  <a:cubicBezTo>
                    <a:pt x="9218" y="516"/>
                    <a:pt x="7743" y="73"/>
                    <a:pt x="6342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5" name="Google Shape;609;p19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OYIAAClDwAAtAsAAFQSAAAQAAAAJgAAAAgAAAD/////AAAAAA=="/>
              </a:ext>
            </a:extLst>
          </p:cNvGrpSpPr>
          <p:nvPr/>
        </p:nvGrpSpPr>
        <p:grpSpPr>
          <a:xfrm>
            <a:off x="1446530" y="2543175"/>
            <a:ext cx="455930" cy="436245"/>
            <a:chOff x="1446530" y="2543175"/>
            <a:chExt cx="455930" cy="436245"/>
          </a:xfrm>
        </p:grpSpPr>
        <p:sp>
          <p:nvSpPr>
            <p:cNvPr id="39" name="Google Shape;610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5ggAAKUPAAAJCgAAyBAAAAAAAAAmAAAACAAAAP//////////"/>
                </a:ext>
              </a:extLst>
            </p:cNvSpPr>
            <p:nvPr/>
          </p:nvSpPr>
          <p:spPr>
            <a:xfrm>
              <a:off x="1446530" y="2543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10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611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kQoAAKUPAAC0CwAAyBAAAAAAAAAmAAAACAAAAP//////////"/>
                </a:ext>
              </a:extLst>
            </p:cNvSpPr>
            <p:nvPr/>
          </p:nvSpPr>
          <p:spPr>
            <a:xfrm>
              <a:off x="1717675" y="2543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10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612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5ggAADERAAAJCgAAVBIAAAAAAAAmAAAACAAAAP//////////"/>
                </a:ext>
              </a:extLst>
            </p:cNvSpPr>
            <p:nvPr/>
          </p:nvSpPr>
          <p:spPr>
            <a:xfrm>
              <a:off x="1446530" y="279463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85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613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kQoAADERAAC0CwAAVBIAAAAAAAAmAAAACAAAAP//////////"/>
                </a:ext>
              </a:extLst>
            </p:cNvSpPr>
            <p:nvPr/>
          </p:nvSpPr>
          <p:spPr>
            <a:xfrm>
              <a:off x="1717675" y="279463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85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0" name="Google Shape;614;p19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EgKAAAAAAAABxEAAL4GAAAQAAAAJgAAAAgAAAD/////AAAAAA=="/>
              </a:ext>
            </a:extLst>
          </p:cNvGrpSpPr>
          <p:nvPr/>
        </p:nvGrpSpPr>
        <p:grpSpPr>
          <a:xfrm>
            <a:off x="1671320" y="0"/>
            <a:ext cx="1096645" cy="1096010"/>
            <a:chOff x="1671320" y="0"/>
            <a:chExt cx="1096645" cy="1096010"/>
          </a:xfrm>
        </p:grpSpPr>
        <p:sp>
          <p:nvSpPr>
            <p:cNvPr id="52" name="Google Shape;615;p19"/>
            <p:cNvSpPr>
              <a:extLst>
                <a:ext uri="smNativeData">
                  <pr:smNativeData xmlns:pr="smNativeData" xmlns="smNativeData" val="SMDATA_15_2nh1ZBMAAAAlAAAAZgAAAA0AAAAAkAAAAJAAAACQAAAAkAAAAAAAAAABAAAAAAAAAAEAAABQAAAAAAAAAAAA8D8AAAAAAADw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AAAAAEAAAAAAAAAAAAAAAAAAAAAAAAAAAAAAAAAAAAAAAAAAAAAAAJ/f38AAAAAA8zMzADAwP8Af39/AAAAAAAAAAAAAAAAAAAAAAAAAAAAIQAAABgAAAAUAAAASAoAAAAAAAAHEQAAvgYAAAAAAAAmAAAACAAAAP//////////"/>
                </a:ext>
              </a:extLst>
            </p:cNvSpPr>
            <p:nvPr/>
          </p:nvSpPr>
          <p:spPr>
            <a:xfrm>
              <a:off x="1671320" y="0"/>
              <a:ext cx="1096645" cy="1096010"/>
            </a:xfrm>
            <a:prstGeom prst="ellipse">
              <a:avLst/>
            </a:pr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51" name="Google Shape;616;p19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N6UBc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qA0AAGQAAACoDQAAYgEAAAAAAAAmAAAACAAAAP//////////"/>
                </a:ext>
              </a:extLst>
            </p:cNvCxnSpPr>
            <p:nvPr/>
          </p:nvCxnSpPr>
          <p:spPr>
            <a:xfrm>
              <a:off x="2219960" y="6350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50" name="Google Shape;617;p19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qA0AAFwFAACoDQAAWgYAAAAAAAAmAAAACAAAAP//////////"/>
                </a:ext>
              </a:extLst>
            </p:cNvCxnSpPr>
            <p:nvPr/>
          </p:nvCxnSpPr>
          <p:spPr>
            <a:xfrm>
              <a:off x="2219960" y="87122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9" name="Google Shape;618;p19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JBAAAOACAAAkEAAA3gMAAAAAAAAmAAAACAAAAP//////////"/>
                </a:ext>
              </a:extLst>
            </p:cNvCxnSpPr>
            <p:nvPr/>
          </p:nvCxnSpPr>
          <p:spPr>
            <a:xfrm>
              <a:off x="2623820" y="46736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8" name="Google Shape;619;p19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KwsAAOACAAArCwAA3gMAAAAAAAAmAAAACAAAAP//////////"/>
                </a:ext>
              </a:extLst>
            </p:cNvCxnSpPr>
            <p:nvPr/>
          </p:nvCxnSpPr>
          <p:spPr>
            <a:xfrm>
              <a:off x="1815465" y="46736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7" name="Google Shape;620;p19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aQ8AAKIEAABpDwAAoAUAAAAAAAAmAAAACAAAAP//////////"/>
                </a:ext>
              </a:extLst>
            </p:cNvCxnSpPr>
            <p:nvPr/>
          </p:nvCxnSpPr>
          <p:spPr>
            <a:xfrm>
              <a:off x="2505075" y="7531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6" name="Google Shape;621;p19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5gsAAB4BAADmCwAAHAIAAAAAAAAmAAAACAAAAP//////////"/>
                </a:ext>
              </a:extLst>
            </p:cNvCxnSpPr>
            <p:nvPr/>
          </p:nvCxnSpPr>
          <p:spPr>
            <a:xfrm>
              <a:off x="1934210" y="1816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5" name="Google Shape;622;p19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aQ8AAB4BAABpDwAAHAIAAAAAAAAmAAAACAAAAP//////////"/>
                </a:ext>
              </a:extLst>
            </p:cNvCxnSpPr>
            <p:nvPr/>
          </p:nvCxnSpPr>
          <p:spPr>
            <a:xfrm>
              <a:off x="2505075" y="1816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4" name="Google Shape;623;p19"/>
            <p:cNvCxnSpPr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5gsAAKIEAADmCwAAoAUAAAAAAAAmAAAACAAAAP//////////"/>
                </a:ext>
              </a:extLst>
            </p:cNvCxnSpPr>
            <p:nvPr/>
          </p:nvCxnSpPr>
          <p:spPr>
            <a:xfrm>
              <a:off x="1934210" y="7531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sp>
          <p:nvSpPr>
            <p:cNvPr id="43" name="Google Shape;624;p19"/>
            <p:cNvSpPr>
              <a:extLst>
                <a:ext uri="smNativeData">
                  <pr:smNativeData xmlns:pr="smNativeData" xmlns="smNativeData" val="SMDATA_15_2nh1ZBMAAAAlAAAAZgAAAA0AAAAAkAAAAJAAAACQAAAAkAAAAAAAAAABAAAAAAAAAAEAAABQAAAAAAAAAAAA8D8AAAAAAADw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iQ0AAEEDAADGDQAAfQMAAAAAAAAmAAAACAAAAP//////////"/>
                </a:ext>
              </a:extLst>
            </p:cNvSpPr>
            <p:nvPr/>
          </p:nvSpPr>
          <p:spPr>
            <a:xfrm>
              <a:off x="2200275" y="528955"/>
              <a:ext cx="38735" cy="381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42" name="Google Shape;625;p19"/>
            <p:cNvCxnSpPr>
              <a:stCxn id="43" idx="0"/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B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pw0AAL4BAACnDQAAQQMAAAAAAAAmAAAACAAAAP//////////"/>
                </a:ext>
              </a:extLst>
            </p:cNvCxnSpPr>
            <p:nvPr/>
          </p:nvCxnSpPr>
          <p:spPr>
            <a:xfrm>
              <a:off x="2219325" y="283210"/>
              <a:ext cx="0" cy="245745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  <p:cxnSp>
          <p:nvCxnSpPr>
            <p:cNvPr id="41" name="Google Shape;626;p19"/>
            <p:cNvCxnSpPr>
              <a:stCxn id="43" idx="6"/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B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xg0AAF8DAAAlDwAAXwMAAAAAAAAmAAAACAAAAP//////////"/>
                </a:ext>
              </a:extLst>
            </p:cNvCxnSpPr>
            <p:nvPr/>
          </p:nvCxnSpPr>
          <p:spPr>
            <a:xfrm>
              <a:off x="2239010" y="548005"/>
              <a:ext cx="222885" cy="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</p:grpSp>
      <p:grpSp>
        <p:nvGrpSpPr>
          <p:cNvPr id="53" name="Google Shape;627;p19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OcxAAAWEAAAuzgAAIAUAAAQAAAAJgAAAAgAAAD/////AAAAAA=="/>
              </a:ext>
            </a:extLst>
          </p:cNvGrpSpPr>
          <p:nvPr/>
        </p:nvGrpSpPr>
        <p:grpSpPr>
          <a:xfrm rot="5400000" flipH="1">
            <a:off x="8308340" y="2418715"/>
            <a:ext cx="717550" cy="1109980"/>
            <a:chOff x="8308340" y="2418715"/>
            <a:chExt cx="717550" cy="1109980"/>
          </a:xfrm>
        </p:grpSpPr>
        <p:sp>
          <p:nvSpPr>
            <p:cNvPr id="60" name="Google Shape;628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AAAAAEAAAAAAAAAAAAAAAAAAAAAAAAAAAAAAAAAAAAAAAAAAAAAAAJ/f38AAAAAA8zMzADAwP8Af39/AAAAAAAAAAAAAAAAAAAAAAAAAAAAIQAAABgAAAAUAAAAHDMAAGsRAACGNwAAtRUAAAAAAAAmAAAACAAAAP//////////"/>
                </a:ext>
              </a:extLst>
            </p:cNvSpPr>
            <p:nvPr/>
          </p:nvSpPr>
          <p:spPr>
            <a:xfrm>
              <a:off x="8308340" y="2831465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629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KDMAAOEOAAAJNwAAORUAAAAAAAAmAAAACAAAAP//////////"/>
                </a:ext>
              </a:extLst>
            </p:cNvSpPr>
            <p:nvPr/>
          </p:nvSpPr>
          <p:spPr>
            <a:xfrm>
              <a:off x="8315960" y="2418715"/>
              <a:ext cx="630555" cy="1031240"/>
            </a:xfrm>
            <a:custGeom>
              <a:avLst/>
              <a:gdLst/>
              <a:ahLst/>
              <a:cxnLst/>
              <a:rect l="0" t="0" r="630555" b="1031240"/>
              <a:pathLst>
                <a:path w="630555" h="1031240">
                  <a:moveTo>
                    <a:pt x="2355" y="0"/>
                  </a:moveTo>
                  <a:cubicBezTo>
                    <a:pt x="1177" y="0"/>
                    <a:pt x="65" y="1177"/>
                    <a:pt x="65" y="2616"/>
                  </a:cubicBezTo>
                  <a:lnTo>
                    <a:pt x="65" y="142051"/>
                  </a:lnTo>
                  <a:cubicBezTo>
                    <a:pt x="65" y="311242"/>
                    <a:pt x="65823" y="470428"/>
                    <a:pt x="185626" y="589915"/>
                  </a:cubicBezTo>
                  <a:lnTo>
                    <a:pt x="626236" y="1030525"/>
                  </a:lnTo>
                  <a:cubicBezTo>
                    <a:pt x="626498" y="1030913"/>
                    <a:pt x="627087" y="1031175"/>
                    <a:pt x="627937" y="1031175"/>
                  </a:cubicBezTo>
                  <a:cubicBezTo>
                    <a:pt x="628526" y="1031175"/>
                    <a:pt x="629115" y="1030913"/>
                    <a:pt x="629377" y="1030324"/>
                  </a:cubicBezTo>
                  <a:cubicBezTo>
                    <a:pt x="630555" y="1029474"/>
                    <a:pt x="630555" y="1028035"/>
                    <a:pt x="629377" y="1026924"/>
                  </a:cubicBezTo>
                  <a:lnTo>
                    <a:pt x="189029" y="586576"/>
                  </a:lnTo>
                  <a:cubicBezTo>
                    <a:pt x="70076" y="467877"/>
                    <a:pt x="4907" y="310131"/>
                    <a:pt x="4907" y="142051"/>
                  </a:cubicBezTo>
                  <a:lnTo>
                    <a:pt x="4907" y="2616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630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azUAAJcTAAASNwAAehUAAAAAAAAmAAAACAAAAP//////////"/>
                </a:ext>
              </a:extLst>
            </p:cNvSpPr>
            <p:nvPr/>
          </p:nvSpPr>
          <p:spPr>
            <a:xfrm>
              <a:off x="8683625" y="3184525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631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azYAAKEUAAAwNwAAaRUAAAAAAAAmAAAACAAAAP//////////"/>
                </a:ext>
              </a:extLst>
            </p:cNvSpPr>
            <p:nvPr/>
          </p:nvSpPr>
          <p:spPr>
            <a:xfrm>
              <a:off x="8846185" y="3353435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632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HTUAAFQTAAC5NQAA4hMAAAAAAAAmAAAACAAAAP//////////"/>
                </a:ext>
              </a:extLst>
            </p:cNvSpPr>
            <p:nvPr/>
          </p:nvSpPr>
          <p:spPr>
            <a:xfrm>
              <a:off x="8634095" y="314198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633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gTUAALkTAAAeNgAARxQAAAAAAAAmAAAACAAAAP//////////"/>
                </a:ext>
              </a:extLst>
            </p:cNvSpPr>
            <p:nvPr/>
          </p:nvSpPr>
          <p:spPr>
            <a:xfrm>
              <a:off x="8697595" y="3206115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634;p1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6DUAAB8UAACENgAArRQAAAAAAAAmAAAACAAAAP//////////"/>
                </a:ext>
              </a:extLst>
            </p:cNvSpPr>
            <p:nvPr/>
          </p:nvSpPr>
          <p:spPr>
            <a:xfrm>
              <a:off x="8763000" y="327088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;p3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BQAAHcLAADMMgAALRQAABAAAAAmAAAACAAAAD2wAAAAAAAA"/>
              </a:ext>
            </a:extLst>
          </p:cNvSpPr>
          <p:nvPr>
            <p:ph type="title"/>
          </p:nvPr>
        </p:nvSpPr>
        <p:spPr>
          <a:xfrm>
            <a:off x="3352800" y="1863725"/>
            <a:ext cx="4904740" cy="141605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40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9pPr>
          </a:lstStyle>
          <a:p>
            <a:pPr/>
          </a:p>
        </p:txBody>
      </p:sp>
      <p:sp>
        <p:nvSpPr>
          <p:cNvPr id="3" name="Google Shape;32;p3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dAUAAMMMAAAQEAAACBMAABAAAAAmAAAACAAAAL2wAAB/AAAA"/>
              </a:ext>
            </a:extLst>
          </p:cNvSpPr>
          <p:nvPr>
            <p:ph type="title" idx="2"/>
          </p:nvPr>
        </p:nvSpPr>
        <p:spPr>
          <a:xfrm>
            <a:off x="886460" y="2074545"/>
            <a:ext cx="1724660" cy="1019175"/>
          </a:xfrm>
          <a:noFill/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80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9pPr>
          </a:lstStyle>
          <a:p>
            <a:pPr/>
            <a:r>
              <a:t>xx%</a:t>
            </a:r>
          </a:p>
        </p:txBody>
      </p:sp>
      <p:grpSp>
        <p:nvGrpSpPr>
          <p:cNvPr id="4" name="Google Shape;33;p3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CEVIzUfAAAAVAAAAAAAAAAAAAAAAAAAAAAAAAAAAAAAAAAAAAAAAAAAAAAAAAAAAAAAAAAAAAAAAAAAAAAAAAAAAAAAAAAAAAAAAAAAAAAAAAAAAAAAAAAAAAAAAAAAACEAAAAYAAAAFAAAAAAAAAAdAQAA1QYAAIcFAAAQAAAAJgAAAAgAAAD/////AAAAAA=="/>
              </a:ext>
            </a:extLst>
          </p:cNvGrpSpPr>
          <p:nvPr/>
        </p:nvGrpSpPr>
        <p:grpSpPr>
          <a:xfrm rot="16200000" flipH="1">
            <a:off x="196215" y="-15240"/>
            <a:ext cx="717550" cy="1110615"/>
            <a:chOff x="196215" y="-15240"/>
            <a:chExt cx="717550" cy="1110615"/>
          </a:xfrm>
        </p:grpSpPr>
        <p:sp>
          <p:nvSpPr>
            <p:cNvPr id="11" name="Google Shape;34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AAAAAEAAAAAAAAAAAAAAAAAAAAAAAAAAAAAAAAAAAAAAAAAAAAAAAJ/f38AAAAAA8zMzADAwP8Af39/AAAAAAAAAAAAAAAAAAAAAAAAAAAAIQAAABgAAAAUAAAANQEAAHMCAACfBQAAvQYAAAAAAAAmAAAACAAAAP//////////"/>
                </a:ext>
              </a:extLst>
            </p:cNvSpPr>
            <p:nvPr/>
          </p:nvSpPr>
          <p:spPr>
            <a:xfrm>
              <a:off x="196215" y="398145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35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QQEAAOj///8iBQAAQQYAAAAAAAAmAAAACAAAAP//////////"/>
                </a:ext>
              </a:extLst>
            </p:cNvSpPr>
            <p:nvPr/>
          </p:nvSpPr>
          <p:spPr>
            <a:xfrm>
              <a:off x="203835" y="-15240"/>
              <a:ext cx="630555" cy="1031875"/>
            </a:xfrm>
            <a:custGeom>
              <a:avLst/>
              <a:gdLst/>
              <a:ahLst/>
              <a:cxnLst/>
              <a:rect l="0" t="0" r="630555" b="1031875"/>
              <a:pathLst>
                <a:path w="630555" h="1031875">
                  <a:moveTo>
                    <a:pt x="2355" y="0"/>
                  </a:moveTo>
                  <a:cubicBezTo>
                    <a:pt x="1177" y="0"/>
                    <a:pt x="65" y="1177"/>
                    <a:pt x="65" y="2617"/>
                  </a:cubicBezTo>
                  <a:lnTo>
                    <a:pt x="65" y="142138"/>
                  </a:lnTo>
                  <a:cubicBezTo>
                    <a:pt x="65" y="311434"/>
                    <a:pt x="65823" y="470717"/>
                    <a:pt x="185626" y="590278"/>
                  </a:cubicBezTo>
                  <a:lnTo>
                    <a:pt x="626236" y="1030888"/>
                  </a:lnTo>
                  <a:cubicBezTo>
                    <a:pt x="626498" y="1031547"/>
                    <a:pt x="627087" y="1031809"/>
                    <a:pt x="627937" y="1031809"/>
                  </a:cubicBezTo>
                  <a:cubicBezTo>
                    <a:pt x="628526" y="1031809"/>
                    <a:pt x="629115" y="1031547"/>
                    <a:pt x="629377" y="1030958"/>
                  </a:cubicBezTo>
                  <a:cubicBezTo>
                    <a:pt x="630555" y="1030108"/>
                    <a:pt x="630555" y="1028668"/>
                    <a:pt x="629377" y="1027555"/>
                  </a:cubicBezTo>
                  <a:lnTo>
                    <a:pt x="189029" y="587207"/>
                  </a:lnTo>
                  <a:cubicBezTo>
                    <a:pt x="70076" y="468165"/>
                    <a:pt x="4907" y="310321"/>
                    <a:pt x="4907" y="142138"/>
                  </a:cubicBezTo>
                  <a:lnTo>
                    <a:pt x="4907" y="2617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36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hAMAAJ8EAAArBQAAggYAAAAAAAAmAAAACAAAAP//////////"/>
                </a:ext>
              </a:extLst>
            </p:cNvSpPr>
            <p:nvPr/>
          </p:nvSpPr>
          <p:spPr>
            <a:xfrm>
              <a:off x="571500" y="751205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37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hAQAAKkFAABJBQAAcQYAAAAAAAAmAAAACAAAAP//////////"/>
                </a:ext>
              </a:extLst>
            </p:cNvSpPr>
            <p:nvPr/>
          </p:nvSpPr>
          <p:spPr>
            <a:xfrm>
              <a:off x="734060" y="920115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38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kAZ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NgMAAFwEAADSAwAA6gQAAAAAAAAmAAAACAAAAP//////////"/>
                </a:ext>
              </a:extLst>
            </p:cNvSpPr>
            <p:nvPr/>
          </p:nvSpPr>
          <p:spPr>
            <a:xfrm>
              <a:off x="521970" y="70866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39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BQ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mgMAAMEEAAA3BAAATwUAAAAAAAAmAAAACAAAAP//////////"/>
                </a:ext>
              </a:extLst>
            </p:cNvSpPr>
            <p:nvPr/>
          </p:nvSpPr>
          <p:spPr>
            <a:xfrm>
              <a:off x="585470" y="772795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40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AQQAACcFAACdBAAAtQUAAAAAAAAmAAAACAAAAP//////////"/>
                </a:ext>
              </a:extLst>
            </p:cNvSpPr>
            <p:nvPr/>
          </p:nvSpPr>
          <p:spPr>
            <a:xfrm>
              <a:off x="650875" y="83756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" name="Google Shape;41;p3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AAAAADwBgAA1QYAAFoLAAAQAAAAJgAAAAgAAAD/////AAAAAA=="/>
              </a:ext>
            </a:extLst>
          </p:cNvGrpSpPr>
          <p:nvPr/>
        </p:nvGrpSpPr>
        <p:grpSpPr>
          <a:xfrm rot="16200000" flipH="1">
            <a:off x="196215" y="931545"/>
            <a:ext cx="717550" cy="1110615"/>
            <a:chOff x="196215" y="931545"/>
            <a:chExt cx="717550" cy="1110615"/>
          </a:xfrm>
        </p:grpSpPr>
        <p:sp>
          <p:nvSpPr>
            <p:cNvPr id="19" name="Google Shape;42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9yZW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AAAAAEAAAAAAAAAAAAAAAAAAAAAAAAAAAAAAAAAAAAAAAAAAAAAAAJ/f38AAAAAA8zMzADAwP8Af39/AAAAAAAAAAAAAAAAAAAAAAAAAAAAIQAAABgAAAAUAAAANQEAAEYIAACfBQAAkAwAAAAAAAAmAAAACAAAAP//////////"/>
                </a:ext>
              </a:extLst>
            </p:cNvSpPr>
            <p:nvPr/>
          </p:nvSpPr>
          <p:spPr>
            <a:xfrm>
              <a:off x="196215" y="1344930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43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Njzvw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QQEAALsFAAAiBQAAFAwAAAAAAAAmAAAACAAAAP//////////"/>
                </a:ext>
              </a:extLst>
            </p:cNvSpPr>
            <p:nvPr/>
          </p:nvSpPr>
          <p:spPr>
            <a:xfrm>
              <a:off x="203835" y="931545"/>
              <a:ext cx="630555" cy="1031875"/>
            </a:xfrm>
            <a:custGeom>
              <a:avLst/>
              <a:gdLst/>
              <a:ahLst/>
              <a:cxnLst/>
              <a:rect l="0" t="0" r="630555" b="1031875"/>
              <a:pathLst>
                <a:path w="630555" h="1031875">
                  <a:moveTo>
                    <a:pt x="2355" y="0"/>
                  </a:moveTo>
                  <a:cubicBezTo>
                    <a:pt x="1177" y="0"/>
                    <a:pt x="65" y="1177"/>
                    <a:pt x="65" y="2617"/>
                  </a:cubicBezTo>
                  <a:lnTo>
                    <a:pt x="65" y="142138"/>
                  </a:lnTo>
                  <a:cubicBezTo>
                    <a:pt x="65" y="311434"/>
                    <a:pt x="65823" y="470717"/>
                    <a:pt x="185626" y="590278"/>
                  </a:cubicBezTo>
                  <a:lnTo>
                    <a:pt x="626236" y="1030888"/>
                  </a:lnTo>
                  <a:cubicBezTo>
                    <a:pt x="626498" y="1031547"/>
                    <a:pt x="627087" y="1031809"/>
                    <a:pt x="627937" y="1031809"/>
                  </a:cubicBezTo>
                  <a:cubicBezTo>
                    <a:pt x="628526" y="1031809"/>
                    <a:pt x="629115" y="1031547"/>
                    <a:pt x="629377" y="1030958"/>
                  </a:cubicBezTo>
                  <a:cubicBezTo>
                    <a:pt x="630555" y="1030108"/>
                    <a:pt x="630555" y="1028668"/>
                    <a:pt x="629377" y="1027555"/>
                  </a:cubicBezTo>
                  <a:lnTo>
                    <a:pt x="189029" y="587207"/>
                  </a:lnTo>
                  <a:cubicBezTo>
                    <a:pt x="70076" y="468165"/>
                    <a:pt x="4907" y="310321"/>
                    <a:pt x="4907" y="142138"/>
                  </a:cubicBezTo>
                  <a:lnTo>
                    <a:pt x="4907" y="2617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44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AAQ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hAMAAHIKAAArBQAAVQwAAAAAAAAmAAAACAAAAP//////////"/>
                </a:ext>
              </a:extLst>
            </p:cNvSpPr>
            <p:nvPr/>
          </p:nvSpPr>
          <p:spPr>
            <a:xfrm>
              <a:off x="571500" y="169799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45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B8C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hAQAAHwLAABJBQAARAwAAAAAAAAmAAAACAAAAP//////////"/>
                </a:ext>
              </a:extLst>
            </p:cNvSpPr>
            <p:nvPr/>
          </p:nvSpPr>
          <p:spPr>
            <a:xfrm>
              <a:off x="734060" y="1866900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46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JQCNX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NgMAAC8KAADSAwAAvQoAAAAAAAAmAAAACAAAAP//////////"/>
                </a:ext>
              </a:extLst>
            </p:cNvSpPr>
            <p:nvPr/>
          </p:nvSpPr>
          <p:spPr>
            <a:xfrm>
              <a:off x="521970" y="165544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47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mgMAAJQKAAA3BAAAIgsAAAAAAAAmAAAACAAAAP//////////"/>
                </a:ext>
              </a:extLst>
            </p:cNvSpPr>
            <p:nvPr/>
          </p:nvSpPr>
          <p:spPr>
            <a:xfrm>
              <a:off x="585470" y="1719580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48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AQQAAPoKAACdBAAAiAsAAAAAAAAmAAAACAAAAP//////////"/>
                </a:ext>
              </a:extLst>
            </p:cNvSpPr>
            <p:nvPr/>
          </p:nvSpPr>
          <p:spPr>
            <a:xfrm>
              <a:off x="650875" y="178435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0" name="Google Shape;49;p3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V0AA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DTIAAHEZAABAOAAApB8AABAAAAAmAAAACAAAAP//////////"/>
              </a:ext>
            </a:extLst>
          </p:cNvSpPr>
          <p:nvPr/>
        </p:nvSpPr>
        <p:spPr>
          <a:xfrm rot="5400000" flipH="1">
            <a:off x="8136255" y="4135755"/>
            <a:ext cx="1007745" cy="1007745"/>
          </a:xfrm>
          <a:custGeom>
            <a:avLst/>
            <a:gdLst/>
            <a:ahLst/>
            <a:cxnLst/>
            <a:rect l="0" t="0" r="1007745" b="1007745"/>
            <a:pathLst>
              <a:path w="1007745" h="1007745">
                <a:moveTo>
                  <a:pt x="0" y="0"/>
                </a:moveTo>
                <a:lnTo>
                  <a:pt x="0" y="1007691"/>
                </a:lnTo>
                <a:cubicBezTo>
                  <a:pt x="556416" y="1007691"/>
                  <a:pt x="1007745" y="556534"/>
                  <a:pt x="1007745" y="0"/>
                </a:cubicBezTo>
                <a:close/>
              </a:path>
            </a:pathLst>
          </a:custGeom>
          <a:solidFill>
            <a:srgbClr val="FF47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1" name="Google Shape;50;p3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GEzAAAXGQAALzYAAMYbAAAQAAAAJgAAAAgAAAD/////AAAAAA=="/>
              </a:ext>
            </a:extLst>
          </p:cNvGrpSpPr>
          <p:nvPr/>
        </p:nvGrpSpPr>
        <p:grpSpPr>
          <a:xfrm flipH="1">
            <a:off x="8352155" y="4078605"/>
            <a:ext cx="455930" cy="436245"/>
            <a:chOff x="8352155" y="4078605"/>
            <a:chExt cx="455930" cy="436245"/>
          </a:xfrm>
        </p:grpSpPr>
        <p:sp>
          <p:nvSpPr>
            <p:cNvPr id="25" name="Google Shape;51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YTMAABcZAACENAAAOhoAAAAAAAAmAAAACAAAAP//////////"/>
                </a:ext>
              </a:extLst>
            </p:cNvSpPr>
            <p:nvPr/>
          </p:nvSpPr>
          <p:spPr>
            <a:xfrm>
              <a:off x="8352155" y="407860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10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52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DDUAABcZAAAvNgAAOhoAAAAAAAAmAAAACAAAAP//////////"/>
                </a:ext>
              </a:extLst>
            </p:cNvSpPr>
            <p:nvPr/>
          </p:nvSpPr>
          <p:spPr>
            <a:xfrm>
              <a:off x="8623300" y="407860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10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53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ZNsR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YTMAAKMaAACENAAAxhsAAAAAAAAmAAAACAAAAP//////////"/>
                </a:ext>
              </a:extLst>
            </p:cNvSpPr>
            <p:nvPr/>
          </p:nvSpPr>
          <p:spPr>
            <a:xfrm>
              <a:off x="8352155" y="433006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85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54;p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OzWzw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DDUAAKMaAAAvNgAAxhsAAAAAAAAmAAAACAAAAP//////////"/>
                </a:ext>
              </a:extLst>
            </p:cNvSpPr>
            <p:nvPr/>
          </p:nvSpPr>
          <p:spPr>
            <a:xfrm>
              <a:off x="8623300" y="433006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85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6;p4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AQAAFIDAABUMwAA/QcAABAAAAAmAAAACAAAAD2wAAAAAAAA"/>
              </a:ext>
            </a:extLst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57;p4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Jg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AQAAJAIAABUMwAAUhwAABAAAAAmAAAACAAAAD2wAAAAAAAA"/>
              </a:ext>
            </a:extLst>
          </p:cNvSpPr>
          <p:nvPr>
            <p:ph idx="1"/>
          </p:nvPr>
        </p:nvSpPr>
        <p:spPr>
          <a:xfrm>
            <a:off x="800100" y="1391920"/>
            <a:ext cx="7543800" cy="321183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lvl1pPr>
            <a:lvl2pPr marL="9144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○"/>
              <a:defRPr sz="1200" cap="none"/>
            </a:lvl2pPr>
            <a:lvl3pPr marL="13716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■"/>
              <a:defRPr sz="1200" cap="none"/>
            </a:lvl3pPr>
            <a:lvl4pPr marL="18288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●"/>
              <a:defRPr sz="1200" cap="none"/>
            </a:lvl4pPr>
            <a:lvl5pPr marL="22860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○"/>
              <a:defRPr sz="1200" cap="none"/>
            </a:lvl5pPr>
            <a:lvl6pPr marL="27432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■"/>
              <a:defRPr sz="1200" cap="none"/>
            </a:lvl6pPr>
            <a:lvl7pPr marL="32004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●"/>
              <a:defRPr sz="1200" cap="none"/>
            </a:lvl7pPr>
            <a:lvl8pPr marL="36576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○"/>
              <a:defRPr sz="1200" cap="none"/>
            </a:lvl8pPr>
            <a:lvl9pPr marL="41148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■"/>
              <a:defRPr sz="1200" cap="none"/>
            </a:lvl9pPr>
          </a:lstStyle>
          <a:p>
            <a:pPr/>
          </a:p>
        </p:txBody>
      </p:sp>
      <p:grpSp>
        <p:nvGrpSpPr>
          <p:cNvPr id="4" name="Google Shape;58;p4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FIyAADn////vDYAALwGAAAQAAAAJgAAAAgAAAD/////AAAAAA=="/>
              </a:ext>
            </a:extLst>
          </p:cNvGrpSpPr>
          <p:nvPr/>
        </p:nvGrpSpPr>
        <p:grpSpPr>
          <a:xfrm flipH="1">
            <a:off x="8180070" y="-15875"/>
            <a:ext cx="717550" cy="1110615"/>
            <a:chOff x="8180070" y="-15875"/>
            <a:chExt cx="717550" cy="1110615"/>
          </a:xfrm>
        </p:grpSpPr>
        <p:sp>
          <p:nvSpPr>
            <p:cNvPr id="11" name="Google Shape;59;p4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UjIAAHICAAC8NgAAvAYAAAAAAAAmAAAACAAAAP//////////"/>
                </a:ext>
              </a:extLst>
            </p:cNvSpPr>
            <p:nvPr/>
          </p:nvSpPr>
          <p:spPr>
            <a:xfrm>
              <a:off x="8180070" y="397510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60;p4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XjIAAOf///8/NgAAQAYAAAAAAAAmAAAACAAAAP//////////"/>
                </a:ext>
              </a:extLst>
            </p:cNvSpPr>
            <p:nvPr/>
          </p:nvSpPr>
          <p:spPr>
            <a:xfrm>
              <a:off x="8187690" y="-15875"/>
              <a:ext cx="630555" cy="1031875"/>
            </a:xfrm>
            <a:custGeom>
              <a:avLst/>
              <a:gdLst/>
              <a:ahLst/>
              <a:cxnLst/>
              <a:rect l="0" t="0" r="630555" b="1031875"/>
              <a:pathLst>
                <a:path w="630555" h="1031875">
                  <a:moveTo>
                    <a:pt x="2355" y="0"/>
                  </a:moveTo>
                  <a:cubicBezTo>
                    <a:pt x="1177" y="0"/>
                    <a:pt x="65" y="1177"/>
                    <a:pt x="65" y="2617"/>
                  </a:cubicBezTo>
                  <a:lnTo>
                    <a:pt x="65" y="142138"/>
                  </a:lnTo>
                  <a:cubicBezTo>
                    <a:pt x="65" y="311434"/>
                    <a:pt x="65823" y="470717"/>
                    <a:pt x="185626" y="590278"/>
                  </a:cubicBezTo>
                  <a:lnTo>
                    <a:pt x="626236" y="1030888"/>
                  </a:lnTo>
                  <a:cubicBezTo>
                    <a:pt x="626498" y="1031547"/>
                    <a:pt x="627087" y="1031809"/>
                    <a:pt x="627937" y="1031809"/>
                  </a:cubicBezTo>
                  <a:cubicBezTo>
                    <a:pt x="628526" y="1031809"/>
                    <a:pt x="629115" y="1031547"/>
                    <a:pt x="629377" y="1030958"/>
                  </a:cubicBezTo>
                  <a:cubicBezTo>
                    <a:pt x="630555" y="1030108"/>
                    <a:pt x="630555" y="1028668"/>
                    <a:pt x="629377" y="1027555"/>
                  </a:cubicBezTo>
                  <a:lnTo>
                    <a:pt x="189029" y="587207"/>
                  </a:lnTo>
                  <a:cubicBezTo>
                    <a:pt x="70076" y="468165"/>
                    <a:pt x="4907" y="310321"/>
                    <a:pt x="4907" y="142138"/>
                  </a:cubicBezTo>
                  <a:lnTo>
                    <a:pt x="4907" y="2617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61;p4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oTQAAJ4EAABINgAAgQYAAAAAAAAmAAAACAAAAP//////////"/>
                </a:ext>
              </a:extLst>
            </p:cNvSpPr>
            <p:nvPr/>
          </p:nvSpPr>
          <p:spPr>
            <a:xfrm>
              <a:off x="8555355" y="75057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62;p4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oTUAAKgFAABmNgAAcAYAAAAAAAAmAAAACAAAAP//////////"/>
                </a:ext>
              </a:extLst>
            </p:cNvSpPr>
            <p:nvPr/>
          </p:nvSpPr>
          <p:spPr>
            <a:xfrm>
              <a:off x="8717915" y="919480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63;p4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UzQAAFsEAADvNAAA6QQAAAAAAAAmAAAACAAAAP//////////"/>
                </a:ext>
              </a:extLst>
            </p:cNvSpPr>
            <p:nvPr/>
          </p:nvSpPr>
          <p:spPr>
            <a:xfrm>
              <a:off x="8505825" y="70802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64;p4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IZXs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tzQAAMAEAABUNQAATgUAAAAAAAAmAAAACAAAAP//////////"/>
                </a:ext>
              </a:extLst>
            </p:cNvSpPr>
            <p:nvPr/>
          </p:nvSpPr>
          <p:spPr>
            <a:xfrm>
              <a:off x="8569325" y="772160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65;p4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HjUAACYFAAC6NQAAtAUAAAAAAAAmAAAACAAAAP//////////"/>
                </a:ext>
              </a:extLst>
            </p:cNvSpPr>
            <p:nvPr/>
          </p:nvSpPr>
          <p:spPr>
            <a:xfrm>
              <a:off x="8634730" y="83693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5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QAAAwMAACuGgAAShsAABAAAAAmAAAACAAAAD2wAAAAAAAA"/>
              </a:ext>
            </a:extLst>
          </p:cNvSpPr>
          <p:nvPr>
            <p:ph idx="1"/>
          </p:nvPr>
        </p:nvSpPr>
        <p:spPr>
          <a:xfrm>
            <a:off x="720090" y="1958340"/>
            <a:ext cx="3616960" cy="247777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 cap="none"/>
            </a:lvl1pPr>
            <a:lvl2pPr marL="914400" indent="-2921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Courier New" pitchFamily="3" charset="0"/>
              <a:buChar char="o"/>
            </a:lvl2pPr>
            <a:lvl3pPr marL="1371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3pPr>
            <a:lvl4pPr marL="1828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4pPr>
            <a:lvl5pPr marL="22860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5pPr>
            <a:lvl6pPr marL="27432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6pPr>
            <a:lvl7pPr marL="32004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7pPr>
            <a:lvl8pPr marL="3657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8pPr>
            <a:lvl9pPr marL="4114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9pPr>
          </a:lstStyle>
          <a:p>
            <a:pPr/>
          </a:p>
        </p:txBody>
      </p:sp>
      <p:sp>
        <p:nvSpPr>
          <p:cNvPr id="3" name="Google Shape;68;p5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Mxw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xwAAAwMAABrMgAAShsAABAAAAAmAAAACAAAAD2wAAAAAAAA"/>
              </a:ext>
            </a:extLst>
          </p:cNvSpPr>
          <p:nvPr>
            <p:ph idx="2"/>
          </p:nvPr>
        </p:nvSpPr>
        <p:spPr>
          <a:xfrm>
            <a:off x="4578985" y="1958340"/>
            <a:ext cx="3616960" cy="247777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 cap="none"/>
            </a:lvl1pPr>
            <a:lvl2pPr marL="914400" indent="-2921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Courier New" pitchFamily="3" charset="0"/>
              <a:buChar char="o"/>
            </a:lvl2pPr>
            <a:lvl3pPr marL="1371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3pPr>
            <a:lvl4pPr marL="1828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4pPr>
            <a:lvl5pPr marL="22860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5pPr>
            <a:lvl6pPr marL="27432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6pPr>
            <a:lvl7pPr marL="32004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7pPr>
            <a:lvl8pPr marL="3657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8pPr>
            <a:lvl9pPr marL="4114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pitchFamily="0" charset="0"/>
              <a:buChar char="▪"/>
            </a:lvl9pPr>
          </a:lstStyle>
          <a:p>
            <a:pPr/>
          </a:p>
        </p:txBody>
      </p:sp>
      <p:sp>
        <p:nvSpPr>
          <p:cNvPr id="4" name="Google Shape;69;p5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OzWzw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gQAAPEHAADWKQAAhAsAABAAAAAmAAAACAAAAD2wAAAAAAAA"/>
              </a:ext>
            </a:extLst>
          </p:cNvSpPr>
          <p:nvPr>
            <p:ph type="subTitle" idx="3"/>
          </p:nvPr>
        </p:nvSpPr>
        <p:spPr>
          <a:xfrm>
            <a:off x="720090" y="1290955"/>
            <a:ext cx="6080760" cy="58102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none"/>
            </a:lvl1pPr>
            <a:lvl2pPr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5" name="Google Shape;70;p5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UHdW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AQAAFIDAABUMwAA/QcAABAAAAAmAAAACAAAAD2wAAAAAAAA"/>
              </a:ext>
            </a:extLst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grpSp>
        <p:nvGrpSpPr>
          <p:cNvPr id="6" name="Google Shape;71;p5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PIqAAChAAAAmjgAAOwEAAAQAAAAJgAAAAgAAAD/////AAAAAA=="/>
              </a:ext>
            </a:extLst>
          </p:cNvGrpSpPr>
          <p:nvPr/>
        </p:nvGrpSpPr>
        <p:grpSpPr>
          <a:xfrm flipH="1">
            <a:off x="6981190" y="102235"/>
            <a:ext cx="2219960" cy="697865"/>
            <a:chOff x="6981190" y="102235"/>
            <a:chExt cx="2219960" cy="697865"/>
          </a:xfrm>
        </p:grpSpPr>
        <p:sp>
          <p:nvSpPr>
            <p:cNvPr id="13" name="Google Shape;72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M5Az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AAAAAEAAAAAAAAAAAAAAAAAAAAAAAAAAAAAAAAAAAAAAAAAAAAAAAJ/f38AAAAAA8zMzADAwP8Af39/AAAAAAAAAAAAAAAAAAAAAAAAAAAAIQAAABgAAAAUAAAA7jQAAKEAAACaOAAA7AQAAAAAAAAmAAAACAAAAP//////////"/>
                </a:ext>
              </a:extLst>
            </p:cNvSpPr>
            <p:nvPr/>
          </p:nvSpPr>
          <p:spPr>
            <a:xfrm>
              <a:off x="8604250" y="102235"/>
              <a:ext cx="596900" cy="697865"/>
            </a:xfrm>
            <a:custGeom>
              <a:avLst/>
              <a:gdLst/>
              <a:ahLst/>
              <a:cxnLst/>
              <a:rect l="0" t="0" r="596900" b="697865"/>
              <a:pathLst>
                <a:path w="596900" h="697865">
                  <a:moveTo>
                    <a:pt x="174512" y="58"/>
                  </a:moveTo>
                  <a:cubicBezTo>
                    <a:pt x="78093" y="58"/>
                    <a:pt x="58" y="78059"/>
                    <a:pt x="58" y="174436"/>
                  </a:cubicBezTo>
                  <a:cubicBezTo>
                    <a:pt x="58" y="270815"/>
                    <a:pt x="78093" y="348815"/>
                    <a:pt x="174512" y="348815"/>
                  </a:cubicBezTo>
                  <a:cubicBezTo>
                    <a:pt x="78093" y="348815"/>
                    <a:pt x="58" y="427108"/>
                    <a:pt x="58" y="523486"/>
                  </a:cubicBezTo>
                  <a:cubicBezTo>
                    <a:pt x="58" y="619864"/>
                    <a:pt x="78093" y="697865"/>
                    <a:pt x="174512" y="697865"/>
                  </a:cubicBezTo>
                  <a:cubicBezTo>
                    <a:pt x="198967" y="697865"/>
                    <a:pt x="222196" y="692731"/>
                    <a:pt x="243383" y="683805"/>
                  </a:cubicBezTo>
                  <a:cubicBezTo>
                    <a:pt x="258908" y="678204"/>
                    <a:pt x="276242" y="668811"/>
                    <a:pt x="294394" y="656560"/>
                  </a:cubicBezTo>
                  <a:lnTo>
                    <a:pt x="189512" y="551678"/>
                  </a:lnTo>
                  <a:cubicBezTo>
                    <a:pt x="178072" y="540288"/>
                    <a:pt x="178072" y="521677"/>
                    <a:pt x="189512" y="509951"/>
                  </a:cubicBezTo>
                  <a:cubicBezTo>
                    <a:pt x="195290" y="504234"/>
                    <a:pt x="202819" y="501375"/>
                    <a:pt x="210348" y="501375"/>
                  </a:cubicBezTo>
                  <a:cubicBezTo>
                    <a:pt x="217935" y="501375"/>
                    <a:pt x="225523" y="504234"/>
                    <a:pt x="231359" y="509951"/>
                  </a:cubicBezTo>
                  <a:lnTo>
                    <a:pt x="342078" y="620670"/>
                  </a:lnTo>
                  <a:cubicBezTo>
                    <a:pt x="375463" y="592794"/>
                    <a:pt x="409898" y="559423"/>
                    <a:pt x="442583" y="525761"/>
                  </a:cubicBezTo>
                  <a:lnTo>
                    <a:pt x="401494" y="484672"/>
                  </a:lnTo>
                  <a:cubicBezTo>
                    <a:pt x="389996" y="473255"/>
                    <a:pt x="389996" y="454644"/>
                    <a:pt x="401494" y="443151"/>
                  </a:cubicBezTo>
                  <a:cubicBezTo>
                    <a:pt x="407388" y="437317"/>
                    <a:pt x="414976" y="434342"/>
                    <a:pt x="422505" y="434342"/>
                  </a:cubicBezTo>
                  <a:cubicBezTo>
                    <a:pt x="430034" y="434342"/>
                    <a:pt x="437563" y="437317"/>
                    <a:pt x="443341" y="443151"/>
                  </a:cubicBezTo>
                  <a:lnTo>
                    <a:pt x="482855" y="482665"/>
                  </a:lnTo>
                  <a:cubicBezTo>
                    <a:pt x="547873" y="411298"/>
                    <a:pt x="596842" y="348815"/>
                    <a:pt x="596842" y="348815"/>
                  </a:cubicBezTo>
                  <a:cubicBezTo>
                    <a:pt x="596842" y="348815"/>
                    <a:pt x="546122" y="284349"/>
                    <a:pt x="479294" y="211424"/>
                  </a:cubicBezTo>
                  <a:lnTo>
                    <a:pt x="433127" y="257591"/>
                  </a:lnTo>
                  <a:cubicBezTo>
                    <a:pt x="427408" y="263172"/>
                    <a:pt x="419879" y="266089"/>
                    <a:pt x="412291" y="266089"/>
                  </a:cubicBezTo>
                  <a:cubicBezTo>
                    <a:pt x="404762" y="266089"/>
                    <a:pt x="397175" y="263172"/>
                    <a:pt x="391280" y="257280"/>
                  </a:cubicBezTo>
                  <a:cubicBezTo>
                    <a:pt x="379840" y="245845"/>
                    <a:pt x="379840" y="227234"/>
                    <a:pt x="391280" y="215741"/>
                  </a:cubicBezTo>
                  <a:lnTo>
                    <a:pt x="438731" y="168290"/>
                  </a:lnTo>
                  <a:cubicBezTo>
                    <a:pt x="409665" y="137974"/>
                    <a:pt x="378790" y="108395"/>
                    <a:pt x="348673" y="82901"/>
                  </a:cubicBezTo>
                  <a:lnTo>
                    <a:pt x="230601" y="200973"/>
                  </a:lnTo>
                  <a:cubicBezTo>
                    <a:pt x="224881" y="206699"/>
                    <a:pt x="217352" y="209557"/>
                    <a:pt x="209823" y="209557"/>
                  </a:cubicBezTo>
                  <a:cubicBezTo>
                    <a:pt x="202293" y="209557"/>
                    <a:pt x="194764" y="206699"/>
                    <a:pt x="189045" y="200923"/>
                  </a:cubicBezTo>
                  <a:cubicBezTo>
                    <a:pt x="177313" y="189197"/>
                    <a:pt x="177313" y="170586"/>
                    <a:pt x="189045" y="159151"/>
                  </a:cubicBezTo>
                  <a:lnTo>
                    <a:pt x="301748" y="46448"/>
                  </a:lnTo>
                  <a:cubicBezTo>
                    <a:pt x="280853" y="31678"/>
                    <a:pt x="261184" y="20419"/>
                    <a:pt x="243383" y="14059"/>
                  </a:cubicBezTo>
                  <a:cubicBezTo>
                    <a:pt x="222196" y="4900"/>
                    <a:pt x="198967" y="58"/>
                    <a:pt x="174512" y="58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73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QzB3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8ioAAL8CAAAmOAAAzgIAAAAAAAAmAAAACAAAAP//////////"/>
                </a:ext>
              </a:extLst>
            </p:cNvSpPr>
            <p:nvPr/>
          </p:nvSpPr>
          <p:spPr>
            <a:xfrm>
              <a:off x="6981190" y="446405"/>
              <a:ext cx="2146300" cy="9525"/>
            </a:xfrm>
            <a:custGeom>
              <a:avLst/>
              <a:gdLst/>
              <a:ahLst/>
              <a:cxnLst/>
              <a:rect l="0" t="0" r="2146300" b="9525"/>
              <a:pathLst>
                <a:path w="2146300" h="9525">
                  <a:moveTo>
                    <a:pt x="4376" y="61"/>
                  </a:moveTo>
                  <a:cubicBezTo>
                    <a:pt x="1809" y="61"/>
                    <a:pt x="58" y="2226"/>
                    <a:pt x="58" y="4948"/>
                  </a:cubicBezTo>
                  <a:cubicBezTo>
                    <a:pt x="58" y="7360"/>
                    <a:pt x="1809" y="9525"/>
                    <a:pt x="4376" y="9525"/>
                  </a:cubicBezTo>
                  <a:lnTo>
                    <a:pt x="2141983" y="9525"/>
                  </a:lnTo>
                  <a:cubicBezTo>
                    <a:pt x="2144258" y="9525"/>
                    <a:pt x="2146300" y="7360"/>
                    <a:pt x="2146300" y="4948"/>
                  </a:cubicBezTo>
                  <a:cubicBezTo>
                    <a:pt x="2146300" y="2226"/>
                    <a:pt x="2144258" y="61"/>
                    <a:pt x="2141983" y="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74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I2B3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HDYAAJsBAABTNwAA0wMAAAAAAAAmAAAACAAAAP//////////"/>
                </a:ext>
              </a:extLst>
            </p:cNvSpPr>
            <p:nvPr/>
          </p:nvSpPr>
          <p:spPr>
            <a:xfrm>
              <a:off x="8796020" y="260985"/>
              <a:ext cx="197485" cy="360680"/>
            </a:xfrm>
            <a:custGeom>
              <a:avLst/>
              <a:gdLst/>
              <a:ahLst/>
              <a:cxnLst/>
              <a:rect l="0" t="0" r="197485" b="360680"/>
              <a:pathLst>
                <a:path w="197485" h="360680">
                  <a:moveTo>
                    <a:pt x="192524" y="0"/>
                  </a:moveTo>
                  <a:cubicBezTo>
                    <a:pt x="191357" y="0"/>
                    <a:pt x="190306" y="467"/>
                    <a:pt x="189548" y="1342"/>
                  </a:cubicBezTo>
                  <a:lnTo>
                    <a:pt x="1809" y="189081"/>
                  </a:lnTo>
                  <a:cubicBezTo>
                    <a:pt x="58" y="190581"/>
                    <a:pt x="58" y="193382"/>
                    <a:pt x="1809" y="195191"/>
                  </a:cubicBezTo>
                  <a:lnTo>
                    <a:pt x="165796" y="359178"/>
                  </a:lnTo>
                  <a:cubicBezTo>
                    <a:pt x="166555" y="360155"/>
                    <a:pt x="167838" y="360680"/>
                    <a:pt x="168889" y="360680"/>
                  </a:cubicBezTo>
                  <a:cubicBezTo>
                    <a:pt x="169881" y="360680"/>
                    <a:pt x="171165" y="360155"/>
                    <a:pt x="171923" y="359163"/>
                  </a:cubicBezTo>
                  <a:cubicBezTo>
                    <a:pt x="173733" y="357587"/>
                    <a:pt x="173733" y="354786"/>
                    <a:pt x="171923" y="353036"/>
                  </a:cubicBezTo>
                  <a:lnTo>
                    <a:pt x="11029" y="192142"/>
                  </a:lnTo>
                  <a:lnTo>
                    <a:pt x="195675" y="7496"/>
                  </a:lnTo>
                  <a:cubicBezTo>
                    <a:pt x="197426" y="5719"/>
                    <a:pt x="197426" y="2918"/>
                    <a:pt x="195675" y="1342"/>
                  </a:cubicBezTo>
                  <a:cubicBezTo>
                    <a:pt x="194742" y="467"/>
                    <a:pt x="193633" y="0"/>
                    <a:pt x="192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75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VuaT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YTcAAEQCAADoNwAAQAMAAAAAAAAmAAAACAAAAP//////////"/>
                </a:ext>
              </a:extLst>
            </p:cNvSpPr>
            <p:nvPr/>
          </p:nvSpPr>
          <p:spPr>
            <a:xfrm>
              <a:off x="9002395" y="368300"/>
              <a:ext cx="85725" cy="160020"/>
            </a:xfrm>
            <a:custGeom>
              <a:avLst/>
              <a:gdLst/>
              <a:ahLst/>
              <a:cxnLst/>
              <a:rect l="0" t="0" r="85725" b="160020"/>
              <a:pathLst>
                <a:path w="85725" h="160020">
                  <a:moveTo>
                    <a:pt x="80768" y="0"/>
                  </a:moveTo>
                  <a:cubicBezTo>
                    <a:pt x="79601" y="0"/>
                    <a:pt x="78552" y="410"/>
                    <a:pt x="77793" y="1171"/>
                  </a:cubicBezTo>
                  <a:lnTo>
                    <a:pt x="1574" y="77390"/>
                  </a:lnTo>
                  <a:cubicBezTo>
                    <a:pt x="58" y="79191"/>
                    <a:pt x="58" y="82000"/>
                    <a:pt x="1574" y="83814"/>
                  </a:cubicBezTo>
                  <a:lnTo>
                    <a:pt x="76511" y="158751"/>
                  </a:lnTo>
                  <a:cubicBezTo>
                    <a:pt x="77269" y="159786"/>
                    <a:pt x="78552" y="160020"/>
                    <a:pt x="79543" y="160020"/>
                  </a:cubicBezTo>
                  <a:cubicBezTo>
                    <a:pt x="80593" y="160020"/>
                    <a:pt x="81876" y="159786"/>
                    <a:pt x="82634" y="158732"/>
                  </a:cubicBezTo>
                  <a:cubicBezTo>
                    <a:pt x="84383" y="156918"/>
                    <a:pt x="84383" y="154109"/>
                    <a:pt x="82634" y="152587"/>
                  </a:cubicBezTo>
                  <a:lnTo>
                    <a:pt x="11021" y="80974"/>
                  </a:lnTo>
                  <a:lnTo>
                    <a:pt x="83917" y="8078"/>
                  </a:lnTo>
                  <a:cubicBezTo>
                    <a:pt x="85666" y="5794"/>
                    <a:pt x="85666" y="2985"/>
                    <a:pt x="83917" y="1171"/>
                  </a:cubicBezTo>
                  <a:cubicBezTo>
                    <a:pt x="82984" y="410"/>
                    <a:pt x="81876" y="0"/>
                    <a:pt x="807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76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mlCa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5DUAAIgCAABhNgAABQMAAAAAAAAmAAAACAAAAP//////////"/>
                </a:ext>
              </a:extLst>
            </p:cNvSpPr>
            <p:nvPr/>
          </p:nvSpPr>
          <p:spPr>
            <a:xfrm>
              <a:off x="876046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515" y="79375"/>
                    <a:pt x="79375" y="61749"/>
                    <a:pt x="79375" y="39862"/>
                  </a:cubicBezTo>
                  <a:cubicBezTo>
                    <a:pt x="79375" y="17917"/>
                    <a:pt x="61515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77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VuaU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YDYAAIgCAADdNgAABQMAAAAAAAAmAAAACAAAAP//////////"/>
                </a:ext>
              </a:extLst>
            </p:cNvSpPr>
            <p:nvPr/>
          </p:nvSpPr>
          <p:spPr>
            <a:xfrm>
              <a:off x="883920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78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FnZX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3zYAAIgCAABcNwAABQMAAAAAAAAmAAAACAAAAP//////////"/>
                </a:ext>
              </a:extLst>
            </p:cNvSpPr>
            <p:nvPr/>
          </p:nvSpPr>
          <p:spPr>
            <a:xfrm>
              <a:off x="8919845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804" y="58"/>
                  </a:moveTo>
                  <a:cubicBezTo>
                    <a:pt x="17917" y="58"/>
                    <a:pt x="58" y="17917"/>
                    <a:pt x="58" y="39862"/>
                  </a:cubicBezTo>
                  <a:cubicBezTo>
                    <a:pt x="58" y="61749"/>
                    <a:pt x="17917" y="79375"/>
                    <a:pt x="39804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80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" name="Google Shape;79;p5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HQAIAAfAAAAVAAAAAAAAAAAAAAAAAAAAAAAAAAAAAAAAAAAAAAAAAAAAAAAAAAAAAAAAAAAAAAAAAAAAAAAAAAAAAAAAAAAAAAAAAAAAAAAAAAAAAAAAAAAAAAAAAAAACEAAAAYAAAAFAAAAAAAAACzFQAA+QMAAOceAAAQAAAAJgAAAAgAAAD/////AAAAAA=="/>
              </a:ext>
            </a:extLst>
          </p:cNvGrpSpPr>
          <p:nvPr/>
        </p:nvGrpSpPr>
        <p:grpSpPr>
          <a:xfrm rot="16200000" flipH="1">
            <a:off x="-424815" y="3952240"/>
            <a:ext cx="1496060" cy="645795"/>
            <a:chOff x="-424815" y="3952240"/>
            <a:chExt cx="1496060" cy="645795"/>
          </a:xfrm>
        </p:grpSpPr>
        <p:sp>
          <p:nvSpPr>
            <p:cNvPr id="41" name="Google Shape;80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D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eBB4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/3//7sYAABaAQAASRwAAAAAAAAmAAAACAAAAP//////////"/>
                </a:ext>
              </a:extLst>
            </p:cNvSpPr>
            <p:nvPr/>
          </p:nvSpPr>
          <p:spPr>
            <a:xfrm>
              <a:off x="-424815" y="4020185"/>
              <a:ext cx="644525" cy="577850"/>
            </a:xfrm>
            <a:custGeom>
              <a:avLst/>
              <a:gdLst/>
              <a:ahLst/>
              <a:cxnLst/>
              <a:rect l="0" t="0" r="644525" b="577850"/>
              <a:pathLst>
                <a:path w="644525" h="577850">
                  <a:moveTo>
                    <a:pt x="535320" y="0"/>
                  </a:moveTo>
                  <a:cubicBezTo>
                    <a:pt x="509932" y="0"/>
                    <a:pt x="484492" y="8989"/>
                    <a:pt x="465050" y="26968"/>
                  </a:cubicBezTo>
                  <a:lnTo>
                    <a:pt x="38883" y="421063"/>
                  </a:lnTo>
                  <a:cubicBezTo>
                    <a:pt x="51" y="457020"/>
                    <a:pt x="51" y="515068"/>
                    <a:pt x="38883" y="551026"/>
                  </a:cubicBezTo>
                  <a:cubicBezTo>
                    <a:pt x="58221" y="568909"/>
                    <a:pt x="83661" y="577850"/>
                    <a:pt x="109101" y="577850"/>
                  </a:cubicBezTo>
                  <a:cubicBezTo>
                    <a:pt x="134541" y="577850"/>
                    <a:pt x="160032" y="568909"/>
                    <a:pt x="179422" y="551026"/>
                  </a:cubicBezTo>
                  <a:lnTo>
                    <a:pt x="605589" y="156739"/>
                  </a:lnTo>
                  <a:cubicBezTo>
                    <a:pt x="644473" y="120973"/>
                    <a:pt x="644473" y="62686"/>
                    <a:pt x="605589" y="26968"/>
                  </a:cubicBezTo>
                  <a:cubicBezTo>
                    <a:pt x="586199" y="8989"/>
                    <a:pt x="560760" y="0"/>
                    <a:pt x="5353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81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U4MD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zP3//1AYAAC+AQAA9xsAAAAAAAAmAAAACAAAAP//////////"/>
                </a:ext>
              </a:extLst>
            </p:cNvSpPr>
            <p:nvPr/>
          </p:nvSpPr>
          <p:spPr>
            <a:xfrm>
              <a:off x="-358140" y="3952240"/>
              <a:ext cx="641350" cy="593725"/>
            </a:xfrm>
            <a:custGeom>
              <a:avLst/>
              <a:gdLst/>
              <a:ahLst/>
              <a:cxnLst/>
              <a:rect l="0" t="0" r="641350" b="593725"/>
              <a:pathLst>
                <a:path w="641350" h="593725">
                  <a:moveTo>
                    <a:pt x="638611" y="47"/>
                  </a:moveTo>
                  <a:lnTo>
                    <a:pt x="0" y="591237"/>
                  </a:lnTo>
                  <a:lnTo>
                    <a:pt x="2480" y="593717"/>
                  </a:lnTo>
                  <a:lnTo>
                    <a:pt x="641298" y="2535"/>
                  </a:lnTo>
                  <a:lnTo>
                    <a:pt x="638611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82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E5B3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Hv7//xQbAADB/v//qhsAAAAAAAAmAAAACAAAAP//////////"/>
                </a:ext>
              </a:extLst>
            </p:cNvSpPr>
            <p:nvPr/>
          </p:nvSpPr>
          <p:spPr>
            <a:xfrm>
              <a:off x="-306070" y="440182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1856" y="48"/>
                  </a:moveTo>
                  <a:cubicBezTo>
                    <a:pt x="722" y="48"/>
                    <a:pt x="51" y="865"/>
                    <a:pt x="51" y="1731"/>
                  </a:cubicBezTo>
                  <a:cubicBezTo>
                    <a:pt x="51" y="2789"/>
                    <a:pt x="722" y="3606"/>
                    <a:pt x="1856" y="3606"/>
                  </a:cubicBezTo>
                  <a:lnTo>
                    <a:pt x="99637" y="3606"/>
                  </a:lnTo>
                  <a:lnTo>
                    <a:pt x="99637" y="93327"/>
                  </a:lnTo>
                  <a:cubicBezTo>
                    <a:pt x="99637" y="94385"/>
                    <a:pt x="100565" y="95202"/>
                    <a:pt x="101699" y="95202"/>
                  </a:cubicBezTo>
                  <a:cubicBezTo>
                    <a:pt x="102576" y="95202"/>
                    <a:pt x="103505" y="94385"/>
                    <a:pt x="103505" y="93327"/>
                  </a:cubicBezTo>
                  <a:lnTo>
                    <a:pt x="103505" y="1731"/>
                  </a:lnTo>
                  <a:cubicBezTo>
                    <a:pt x="103505" y="865"/>
                    <a:pt x="102576" y="48"/>
                    <a:pt x="101699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83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UGeX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dv7//8MaAAAa////VxsAAAAAAAAmAAAACAAAAP//////////"/>
                </a:ext>
              </a:extLst>
            </p:cNvSpPr>
            <p:nvPr/>
          </p:nvSpPr>
          <p:spPr>
            <a:xfrm>
              <a:off x="-250190" y="4350385"/>
              <a:ext cx="104140" cy="93980"/>
            </a:xfrm>
            <a:custGeom>
              <a:avLst/>
              <a:gdLst/>
              <a:ahLst/>
              <a:cxnLst/>
              <a:rect l="0" t="0" r="104140" b="93980"/>
              <a:pathLst>
                <a:path w="104140" h="93980">
                  <a:moveTo>
                    <a:pt x="1817" y="48"/>
                  </a:moveTo>
                  <a:cubicBezTo>
                    <a:pt x="934" y="48"/>
                    <a:pt x="0" y="666"/>
                    <a:pt x="0" y="1712"/>
                  </a:cubicBezTo>
                  <a:cubicBezTo>
                    <a:pt x="0" y="2711"/>
                    <a:pt x="934" y="3329"/>
                    <a:pt x="1817" y="3329"/>
                  </a:cubicBezTo>
                  <a:lnTo>
                    <a:pt x="100298" y="3329"/>
                  </a:lnTo>
                  <a:lnTo>
                    <a:pt x="100298" y="92315"/>
                  </a:lnTo>
                  <a:cubicBezTo>
                    <a:pt x="100298" y="93124"/>
                    <a:pt x="101181" y="93980"/>
                    <a:pt x="102323" y="93980"/>
                  </a:cubicBezTo>
                  <a:cubicBezTo>
                    <a:pt x="103206" y="93980"/>
                    <a:pt x="104140" y="93124"/>
                    <a:pt x="104140" y="92315"/>
                  </a:cubicBezTo>
                  <a:lnTo>
                    <a:pt x="104140" y="1712"/>
                  </a:lnTo>
                  <a:cubicBezTo>
                    <a:pt x="104140" y="666"/>
                    <a:pt x="103206" y="48"/>
                    <a:pt x="102323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84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YHdW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z/7//3AaAABy////BRsAAAAAAAAmAAAACAAAAP//////////"/>
                </a:ext>
              </a:extLst>
            </p:cNvSpPr>
            <p:nvPr/>
          </p:nvSpPr>
          <p:spPr>
            <a:xfrm>
              <a:off x="-193675" y="429768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1805" y="0"/>
                  </a:moveTo>
                  <a:cubicBezTo>
                    <a:pt x="928" y="0"/>
                    <a:pt x="0" y="860"/>
                    <a:pt x="0" y="1863"/>
                  </a:cubicBezTo>
                  <a:cubicBezTo>
                    <a:pt x="0" y="2723"/>
                    <a:pt x="928" y="3536"/>
                    <a:pt x="1805" y="3536"/>
                  </a:cubicBezTo>
                  <a:lnTo>
                    <a:pt x="99843" y="3536"/>
                  </a:lnTo>
                  <a:lnTo>
                    <a:pt x="99843" y="92942"/>
                  </a:lnTo>
                  <a:cubicBezTo>
                    <a:pt x="99843" y="93754"/>
                    <a:pt x="100513" y="94615"/>
                    <a:pt x="101648" y="94615"/>
                  </a:cubicBezTo>
                  <a:cubicBezTo>
                    <a:pt x="102782" y="94615"/>
                    <a:pt x="103453" y="93754"/>
                    <a:pt x="103453" y="92703"/>
                  </a:cubicBezTo>
                  <a:lnTo>
                    <a:pt x="103453" y="1863"/>
                  </a:lnTo>
                  <a:cubicBezTo>
                    <a:pt x="103453" y="860"/>
                    <a:pt x="102782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85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d1bm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KP///x4aAADL////tBoAAAAAAAAmAAAACAAAAP//////////"/>
                </a:ext>
              </a:extLst>
            </p:cNvSpPr>
            <p:nvPr/>
          </p:nvSpPr>
          <p:spPr>
            <a:xfrm>
              <a:off x="-137160" y="424561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2058" y="48"/>
                  </a:moveTo>
                  <a:cubicBezTo>
                    <a:pt x="926" y="48"/>
                    <a:pt x="0" y="865"/>
                    <a:pt x="0" y="1731"/>
                  </a:cubicBezTo>
                  <a:cubicBezTo>
                    <a:pt x="0" y="2789"/>
                    <a:pt x="926" y="3606"/>
                    <a:pt x="2058" y="3606"/>
                  </a:cubicBezTo>
                  <a:lnTo>
                    <a:pt x="99644" y="3606"/>
                  </a:lnTo>
                  <a:lnTo>
                    <a:pt x="99644" y="93327"/>
                  </a:lnTo>
                  <a:cubicBezTo>
                    <a:pt x="99644" y="94385"/>
                    <a:pt x="100571" y="95250"/>
                    <a:pt x="101446" y="95250"/>
                  </a:cubicBezTo>
                  <a:cubicBezTo>
                    <a:pt x="102578" y="95250"/>
                    <a:pt x="103505" y="94385"/>
                    <a:pt x="103505" y="93327"/>
                  </a:cubicBezTo>
                  <a:lnTo>
                    <a:pt x="103505" y="1731"/>
                  </a:lnTo>
                  <a:cubicBezTo>
                    <a:pt x="103505" y="865"/>
                    <a:pt x="102578" y="48"/>
                    <a:pt x="101446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86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VdBV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gf///8wZAAAkAAAAYRoAAAAAAAAmAAAACAAAAP//////////"/>
                </a:ext>
              </a:extLst>
            </p:cNvSpPr>
            <p:nvPr/>
          </p:nvSpPr>
          <p:spPr>
            <a:xfrm>
              <a:off x="-80645" y="419354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1856" y="47"/>
                  </a:moveTo>
                  <a:cubicBezTo>
                    <a:pt x="722" y="47"/>
                    <a:pt x="51" y="861"/>
                    <a:pt x="51" y="1722"/>
                  </a:cubicBezTo>
                  <a:cubicBezTo>
                    <a:pt x="51" y="2775"/>
                    <a:pt x="722" y="3589"/>
                    <a:pt x="1856" y="3589"/>
                  </a:cubicBezTo>
                  <a:lnTo>
                    <a:pt x="99637" y="3589"/>
                  </a:lnTo>
                  <a:lnTo>
                    <a:pt x="99637" y="92892"/>
                  </a:lnTo>
                  <a:cubicBezTo>
                    <a:pt x="99637" y="93944"/>
                    <a:pt x="100565" y="94567"/>
                    <a:pt x="101699" y="94567"/>
                  </a:cubicBezTo>
                  <a:cubicBezTo>
                    <a:pt x="102576" y="94567"/>
                    <a:pt x="103505" y="93944"/>
                    <a:pt x="103505" y="92892"/>
                  </a:cubicBezTo>
                  <a:lnTo>
                    <a:pt x="103505" y="1722"/>
                  </a:lnTo>
                  <a:cubicBezTo>
                    <a:pt x="103505" y="861"/>
                    <a:pt x="102576" y="47"/>
                    <a:pt x="101699" y="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87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vJC8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2f///3oZAAB9AAAADxoAAAAAAAAmAAAACAAAAP//////////"/>
                </a:ext>
              </a:extLst>
            </p:cNvSpPr>
            <p:nvPr/>
          </p:nvSpPr>
          <p:spPr>
            <a:xfrm>
              <a:off x="-24765" y="414147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1868" y="0"/>
                  </a:moveTo>
                  <a:cubicBezTo>
                    <a:pt x="934" y="0"/>
                    <a:pt x="52" y="860"/>
                    <a:pt x="52" y="1911"/>
                  </a:cubicBezTo>
                  <a:cubicBezTo>
                    <a:pt x="52" y="2914"/>
                    <a:pt x="934" y="3583"/>
                    <a:pt x="1868" y="3583"/>
                  </a:cubicBezTo>
                  <a:lnTo>
                    <a:pt x="100508" y="3583"/>
                  </a:lnTo>
                  <a:lnTo>
                    <a:pt x="100508" y="92942"/>
                  </a:lnTo>
                  <a:cubicBezTo>
                    <a:pt x="100508" y="93754"/>
                    <a:pt x="101182" y="94615"/>
                    <a:pt x="102324" y="94615"/>
                  </a:cubicBezTo>
                  <a:cubicBezTo>
                    <a:pt x="103206" y="94615"/>
                    <a:pt x="104140" y="93754"/>
                    <a:pt x="104140" y="92942"/>
                  </a:cubicBezTo>
                  <a:lnTo>
                    <a:pt x="104140" y="1911"/>
                  </a:lnTo>
                  <a:cubicBezTo>
                    <a:pt x="104140" y="860"/>
                    <a:pt x="103206" y="0"/>
                    <a:pt x="102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88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d1bm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MgAAACgZAADWAAAAvRkAAAAAAAAmAAAACAAAAP//////////"/>
                </a:ext>
              </a:extLst>
            </p:cNvSpPr>
            <p:nvPr/>
          </p:nvSpPr>
          <p:spPr>
            <a:xfrm>
              <a:off x="31750" y="408940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2020" y="0"/>
                  </a:moveTo>
                  <a:cubicBezTo>
                    <a:pt x="932" y="0"/>
                    <a:pt x="0" y="860"/>
                    <a:pt x="0" y="1863"/>
                  </a:cubicBezTo>
                  <a:cubicBezTo>
                    <a:pt x="0" y="2723"/>
                    <a:pt x="932" y="3536"/>
                    <a:pt x="2020" y="3536"/>
                  </a:cubicBezTo>
                  <a:lnTo>
                    <a:pt x="100256" y="3536"/>
                  </a:lnTo>
                  <a:lnTo>
                    <a:pt x="100256" y="92703"/>
                  </a:lnTo>
                  <a:cubicBezTo>
                    <a:pt x="100256" y="93754"/>
                    <a:pt x="101188" y="94615"/>
                    <a:pt x="102069" y="94615"/>
                  </a:cubicBezTo>
                  <a:cubicBezTo>
                    <a:pt x="103208" y="94615"/>
                    <a:pt x="104088" y="93754"/>
                    <a:pt x="104088" y="92703"/>
                  </a:cubicBezTo>
                  <a:lnTo>
                    <a:pt x="104088" y="1863"/>
                  </a:lnTo>
                  <a:cubicBezTo>
                    <a:pt x="104088" y="860"/>
                    <a:pt x="103208" y="0"/>
                    <a:pt x="1020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89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V0ZS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0P///7sYAADGAwAASRwAAAAAAAAmAAAACAAAAP//////////"/>
                </a:ext>
              </a:extLst>
            </p:cNvSpPr>
            <p:nvPr/>
          </p:nvSpPr>
          <p:spPr>
            <a:xfrm>
              <a:off x="-30480" y="4020185"/>
              <a:ext cx="643890" cy="577850"/>
            </a:xfrm>
            <a:custGeom>
              <a:avLst/>
              <a:gdLst/>
              <a:ahLst/>
              <a:cxnLst/>
              <a:rect l="0" t="0" r="643890" b="577850"/>
              <a:pathLst>
                <a:path w="643890" h="577850">
                  <a:moveTo>
                    <a:pt x="535016" y="0"/>
                  </a:moveTo>
                  <a:cubicBezTo>
                    <a:pt x="509593" y="0"/>
                    <a:pt x="484171" y="8989"/>
                    <a:pt x="464793" y="26968"/>
                  </a:cubicBezTo>
                  <a:lnTo>
                    <a:pt x="38651" y="421063"/>
                  </a:lnTo>
                  <a:cubicBezTo>
                    <a:pt x="52" y="457020"/>
                    <a:pt x="52" y="515068"/>
                    <a:pt x="38651" y="551026"/>
                  </a:cubicBezTo>
                  <a:cubicBezTo>
                    <a:pt x="58080" y="568909"/>
                    <a:pt x="83503" y="577850"/>
                    <a:pt x="108874" y="577850"/>
                  </a:cubicBezTo>
                  <a:cubicBezTo>
                    <a:pt x="134297" y="577850"/>
                    <a:pt x="159719" y="568909"/>
                    <a:pt x="179097" y="551026"/>
                  </a:cubicBezTo>
                  <a:lnTo>
                    <a:pt x="605239" y="156739"/>
                  </a:lnTo>
                  <a:cubicBezTo>
                    <a:pt x="643838" y="120973"/>
                    <a:pt x="643838" y="62686"/>
                    <a:pt x="605239" y="26968"/>
                  </a:cubicBezTo>
                  <a:cubicBezTo>
                    <a:pt x="585810" y="8989"/>
                    <a:pt x="560387" y="0"/>
                    <a:pt x="535016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90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JCB3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OAAAAFAYAAAqBAAA9xsAAAAAAAAmAAAACAAAAP//////////"/>
                </a:ext>
              </a:extLst>
            </p:cNvSpPr>
            <p:nvPr/>
          </p:nvSpPr>
          <p:spPr>
            <a:xfrm>
              <a:off x="35560" y="3952240"/>
              <a:ext cx="641350" cy="593725"/>
            </a:xfrm>
            <a:custGeom>
              <a:avLst/>
              <a:gdLst/>
              <a:ahLst/>
              <a:cxnLst/>
              <a:rect l="0" t="0" r="641350" b="593725"/>
              <a:pathLst>
                <a:path w="641350" h="593725">
                  <a:moveTo>
                    <a:pt x="638611" y="47"/>
                  </a:moveTo>
                  <a:lnTo>
                    <a:pt x="0" y="591237"/>
                  </a:lnTo>
                  <a:lnTo>
                    <a:pt x="2739" y="593725"/>
                  </a:lnTo>
                  <a:lnTo>
                    <a:pt x="641298" y="2535"/>
                  </a:lnTo>
                  <a:lnTo>
                    <a:pt x="638611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91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k1B3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igAAABQbAAAtAQAAqhsAAAAAAAAmAAAACAAAAP//////////"/>
                </a:ext>
              </a:extLst>
            </p:cNvSpPr>
            <p:nvPr/>
          </p:nvSpPr>
          <p:spPr>
            <a:xfrm>
              <a:off x="87630" y="440182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2062" y="48"/>
                  </a:moveTo>
                  <a:cubicBezTo>
                    <a:pt x="928" y="48"/>
                    <a:pt x="51" y="865"/>
                    <a:pt x="51" y="1731"/>
                  </a:cubicBezTo>
                  <a:cubicBezTo>
                    <a:pt x="51" y="2789"/>
                    <a:pt x="928" y="3606"/>
                    <a:pt x="2062" y="3606"/>
                  </a:cubicBezTo>
                  <a:lnTo>
                    <a:pt x="99894" y="3606"/>
                  </a:lnTo>
                  <a:lnTo>
                    <a:pt x="99894" y="93327"/>
                  </a:lnTo>
                  <a:cubicBezTo>
                    <a:pt x="99894" y="94385"/>
                    <a:pt x="100565" y="95202"/>
                    <a:pt x="101699" y="95202"/>
                  </a:cubicBezTo>
                  <a:cubicBezTo>
                    <a:pt x="102834" y="95202"/>
                    <a:pt x="103505" y="94385"/>
                    <a:pt x="103505" y="93327"/>
                  </a:cubicBezTo>
                  <a:lnTo>
                    <a:pt x="103505" y="1731"/>
                  </a:lnTo>
                  <a:cubicBezTo>
                    <a:pt x="103505" y="865"/>
                    <a:pt x="102834" y="48"/>
                    <a:pt x="101699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92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V0aW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4wAAAMMaAACGAQAAVxsAAAAAAAAmAAAACAAAAP//////////"/>
                </a:ext>
              </a:extLst>
            </p:cNvSpPr>
            <p:nvPr/>
          </p:nvSpPr>
          <p:spPr>
            <a:xfrm>
              <a:off x="144145" y="4350385"/>
              <a:ext cx="103505" cy="93980"/>
            </a:xfrm>
            <a:custGeom>
              <a:avLst/>
              <a:gdLst/>
              <a:ahLst/>
              <a:cxnLst/>
              <a:rect l="0" t="0" r="103505" b="93980"/>
              <a:pathLst>
                <a:path w="103505" h="93980">
                  <a:moveTo>
                    <a:pt x="2007" y="48"/>
                  </a:moveTo>
                  <a:cubicBezTo>
                    <a:pt x="926" y="48"/>
                    <a:pt x="0" y="666"/>
                    <a:pt x="0" y="1712"/>
                  </a:cubicBezTo>
                  <a:cubicBezTo>
                    <a:pt x="0" y="2711"/>
                    <a:pt x="926" y="3329"/>
                    <a:pt x="2007" y="3329"/>
                  </a:cubicBezTo>
                  <a:lnTo>
                    <a:pt x="99644" y="3329"/>
                  </a:lnTo>
                  <a:lnTo>
                    <a:pt x="99644" y="92315"/>
                  </a:lnTo>
                  <a:cubicBezTo>
                    <a:pt x="99644" y="93124"/>
                    <a:pt x="100519" y="93980"/>
                    <a:pt x="101446" y="93980"/>
                  </a:cubicBezTo>
                  <a:cubicBezTo>
                    <a:pt x="102578" y="93980"/>
                    <a:pt x="103453" y="93124"/>
                    <a:pt x="103453" y="92315"/>
                  </a:cubicBezTo>
                  <a:lnTo>
                    <a:pt x="103453" y="1712"/>
                  </a:lnTo>
                  <a:cubicBezTo>
                    <a:pt x="103453" y="666"/>
                    <a:pt x="102578" y="48"/>
                    <a:pt x="101446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93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VuaU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PAEAAHAaAADfAQAABRsAAAAAAAAmAAAACAAAAP//////////"/>
                </a:ext>
              </a:extLst>
            </p:cNvSpPr>
            <p:nvPr/>
          </p:nvSpPr>
          <p:spPr>
            <a:xfrm>
              <a:off x="200660" y="429768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1856" y="0"/>
                  </a:moveTo>
                  <a:cubicBezTo>
                    <a:pt x="722" y="0"/>
                    <a:pt x="51" y="860"/>
                    <a:pt x="51" y="1863"/>
                  </a:cubicBezTo>
                  <a:cubicBezTo>
                    <a:pt x="51" y="2723"/>
                    <a:pt x="722" y="3536"/>
                    <a:pt x="1856" y="3536"/>
                  </a:cubicBezTo>
                  <a:lnTo>
                    <a:pt x="99637" y="3536"/>
                  </a:lnTo>
                  <a:lnTo>
                    <a:pt x="99637" y="92942"/>
                  </a:lnTo>
                  <a:cubicBezTo>
                    <a:pt x="99637" y="93754"/>
                    <a:pt x="100565" y="94615"/>
                    <a:pt x="101648" y="94615"/>
                  </a:cubicBezTo>
                  <a:cubicBezTo>
                    <a:pt x="102576" y="94615"/>
                    <a:pt x="103453" y="93754"/>
                    <a:pt x="103453" y="92703"/>
                  </a:cubicBezTo>
                  <a:lnTo>
                    <a:pt x="103453" y="1863"/>
                  </a:lnTo>
                  <a:cubicBezTo>
                    <a:pt x="103453" y="860"/>
                    <a:pt x="102576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94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EHdW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lAEAAB4aAAA4AgAAtBoAAAAAAAAmAAAACAAAAP//////////"/>
                </a:ext>
              </a:extLst>
            </p:cNvSpPr>
            <p:nvPr/>
          </p:nvSpPr>
          <p:spPr>
            <a:xfrm>
              <a:off x="256540" y="4245610"/>
              <a:ext cx="104140" cy="95250"/>
            </a:xfrm>
            <a:custGeom>
              <a:avLst/>
              <a:gdLst/>
              <a:ahLst/>
              <a:cxnLst/>
              <a:rect l="0" t="0" r="104140" b="95250"/>
              <a:pathLst>
                <a:path w="104140" h="95250">
                  <a:moveTo>
                    <a:pt x="1868" y="48"/>
                  </a:moveTo>
                  <a:cubicBezTo>
                    <a:pt x="934" y="48"/>
                    <a:pt x="52" y="865"/>
                    <a:pt x="52" y="1731"/>
                  </a:cubicBezTo>
                  <a:cubicBezTo>
                    <a:pt x="52" y="2789"/>
                    <a:pt x="934" y="3606"/>
                    <a:pt x="1868" y="3606"/>
                  </a:cubicBezTo>
                  <a:lnTo>
                    <a:pt x="100248" y="3606"/>
                  </a:lnTo>
                  <a:lnTo>
                    <a:pt x="100248" y="93327"/>
                  </a:lnTo>
                  <a:cubicBezTo>
                    <a:pt x="100248" y="94385"/>
                    <a:pt x="101182" y="95250"/>
                    <a:pt x="102324" y="95250"/>
                  </a:cubicBezTo>
                  <a:cubicBezTo>
                    <a:pt x="103206" y="95250"/>
                    <a:pt x="104140" y="94385"/>
                    <a:pt x="104140" y="93327"/>
                  </a:cubicBezTo>
                  <a:lnTo>
                    <a:pt x="104140" y="1731"/>
                  </a:lnTo>
                  <a:cubicBezTo>
                    <a:pt x="104140" y="865"/>
                    <a:pt x="103206" y="48"/>
                    <a:pt x="102324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95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VuaU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7QEAAMwZAACQAgAAYRoAAAAAAAAmAAAACAAAAP//////////"/>
                </a:ext>
              </a:extLst>
            </p:cNvSpPr>
            <p:nvPr/>
          </p:nvSpPr>
          <p:spPr>
            <a:xfrm>
              <a:off x="313055" y="419354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62" y="47"/>
                  </a:moveTo>
                  <a:cubicBezTo>
                    <a:pt x="928" y="47"/>
                    <a:pt x="51" y="861"/>
                    <a:pt x="51" y="1722"/>
                  </a:cubicBezTo>
                  <a:cubicBezTo>
                    <a:pt x="51" y="2775"/>
                    <a:pt x="928" y="3589"/>
                    <a:pt x="2062" y="3589"/>
                  </a:cubicBezTo>
                  <a:lnTo>
                    <a:pt x="99894" y="3589"/>
                  </a:lnTo>
                  <a:lnTo>
                    <a:pt x="99894" y="92892"/>
                  </a:lnTo>
                  <a:cubicBezTo>
                    <a:pt x="99894" y="93944"/>
                    <a:pt x="100771" y="94567"/>
                    <a:pt x="101699" y="94567"/>
                  </a:cubicBezTo>
                  <a:cubicBezTo>
                    <a:pt x="102834" y="94567"/>
                    <a:pt x="103505" y="93944"/>
                    <a:pt x="103505" y="92892"/>
                  </a:cubicBezTo>
                  <a:lnTo>
                    <a:pt x="103505" y="1722"/>
                  </a:lnTo>
                  <a:cubicBezTo>
                    <a:pt x="103505" y="861"/>
                    <a:pt x="102834" y="47"/>
                    <a:pt x="101699" y="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96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MwMz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RQIAAHoZAADpAgAADxoAAAAAAAAmAAAACAAAAP//////////"/>
                </a:ext>
              </a:extLst>
            </p:cNvSpPr>
            <p:nvPr/>
          </p:nvSpPr>
          <p:spPr>
            <a:xfrm>
              <a:off x="368935" y="414147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2020" y="0"/>
                  </a:moveTo>
                  <a:cubicBezTo>
                    <a:pt x="880" y="0"/>
                    <a:pt x="0" y="860"/>
                    <a:pt x="0" y="1911"/>
                  </a:cubicBezTo>
                  <a:cubicBezTo>
                    <a:pt x="0" y="2914"/>
                    <a:pt x="880" y="3583"/>
                    <a:pt x="2020" y="3583"/>
                  </a:cubicBezTo>
                  <a:lnTo>
                    <a:pt x="100256" y="3583"/>
                  </a:lnTo>
                  <a:lnTo>
                    <a:pt x="100256" y="92942"/>
                  </a:lnTo>
                  <a:cubicBezTo>
                    <a:pt x="100256" y="93754"/>
                    <a:pt x="101136" y="94615"/>
                    <a:pt x="102069" y="94615"/>
                  </a:cubicBezTo>
                  <a:cubicBezTo>
                    <a:pt x="103208" y="94615"/>
                    <a:pt x="104088" y="93754"/>
                    <a:pt x="104088" y="92942"/>
                  </a:cubicBezTo>
                  <a:lnTo>
                    <a:pt x="104088" y="1911"/>
                  </a:lnTo>
                  <a:cubicBezTo>
                    <a:pt x="104088" y="860"/>
                    <a:pt x="103208" y="0"/>
                    <a:pt x="1020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97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VuaT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ngIAACgZAABCAwAAvRkAAAAAAAAmAAAACAAAAP//////////"/>
                </a:ext>
              </a:extLst>
            </p:cNvSpPr>
            <p:nvPr/>
          </p:nvSpPr>
          <p:spPr>
            <a:xfrm>
              <a:off x="425450" y="408940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1816" y="0"/>
                  </a:moveTo>
                  <a:cubicBezTo>
                    <a:pt x="934" y="0"/>
                    <a:pt x="52" y="860"/>
                    <a:pt x="52" y="1863"/>
                  </a:cubicBezTo>
                  <a:cubicBezTo>
                    <a:pt x="52" y="2723"/>
                    <a:pt x="934" y="3536"/>
                    <a:pt x="1816" y="3536"/>
                  </a:cubicBezTo>
                  <a:lnTo>
                    <a:pt x="100248" y="3536"/>
                  </a:lnTo>
                  <a:lnTo>
                    <a:pt x="100248" y="92703"/>
                  </a:lnTo>
                  <a:cubicBezTo>
                    <a:pt x="100248" y="93754"/>
                    <a:pt x="101182" y="94615"/>
                    <a:pt x="102272" y="94615"/>
                  </a:cubicBezTo>
                  <a:cubicBezTo>
                    <a:pt x="103206" y="94615"/>
                    <a:pt x="104088" y="93754"/>
                    <a:pt x="104088" y="92703"/>
                  </a:cubicBezTo>
                  <a:lnTo>
                    <a:pt x="104088" y="1863"/>
                  </a:lnTo>
                  <a:cubicBezTo>
                    <a:pt x="104088" y="860"/>
                    <a:pt x="103206" y="0"/>
                    <a:pt x="1022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98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D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BRBY2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PAIAALsYAAAzBgAASRwAAAAAAAAmAAAACAAAAP//////////"/>
                </a:ext>
              </a:extLst>
            </p:cNvSpPr>
            <p:nvPr/>
          </p:nvSpPr>
          <p:spPr>
            <a:xfrm>
              <a:off x="363220" y="4020185"/>
              <a:ext cx="644525" cy="577850"/>
            </a:xfrm>
            <a:custGeom>
              <a:avLst/>
              <a:gdLst/>
              <a:ahLst/>
              <a:cxnLst/>
              <a:rect l="0" t="0" r="644525" b="577850"/>
              <a:pathLst>
                <a:path w="644525" h="577850">
                  <a:moveTo>
                    <a:pt x="535363" y="0"/>
                  </a:moveTo>
                  <a:cubicBezTo>
                    <a:pt x="509921" y="0"/>
                    <a:pt x="484479" y="8989"/>
                    <a:pt x="465088" y="26968"/>
                  </a:cubicBezTo>
                  <a:lnTo>
                    <a:pt x="38886" y="421063"/>
                  </a:lnTo>
                  <a:cubicBezTo>
                    <a:pt x="0" y="457020"/>
                    <a:pt x="0" y="515068"/>
                    <a:pt x="38886" y="551026"/>
                  </a:cubicBezTo>
                  <a:cubicBezTo>
                    <a:pt x="58174" y="568909"/>
                    <a:pt x="83616" y="577850"/>
                    <a:pt x="109058" y="577850"/>
                  </a:cubicBezTo>
                  <a:cubicBezTo>
                    <a:pt x="134499" y="577850"/>
                    <a:pt x="159993" y="568909"/>
                    <a:pt x="179436" y="551026"/>
                  </a:cubicBezTo>
                  <a:lnTo>
                    <a:pt x="605638" y="156739"/>
                  </a:lnTo>
                  <a:cubicBezTo>
                    <a:pt x="644473" y="120973"/>
                    <a:pt x="644473" y="62686"/>
                    <a:pt x="605638" y="26968"/>
                  </a:cubicBezTo>
                  <a:cubicBezTo>
                    <a:pt x="586195" y="8989"/>
                    <a:pt x="560753" y="0"/>
                    <a:pt x="53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99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U2MD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pAIAAFAYAACXBgAA9xsAAAAAAAAmAAAACAAAAP//////////"/>
                </a:ext>
              </a:extLst>
            </p:cNvSpPr>
            <p:nvPr/>
          </p:nvSpPr>
          <p:spPr>
            <a:xfrm>
              <a:off x="429260" y="3952240"/>
              <a:ext cx="641985" cy="593725"/>
            </a:xfrm>
            <a:custGeom>
              <a:avLst/>
              <a:gdLst/>
              <a:ahLst/>
              <a:cxnLst/>
              <a:rect l="0" t="0" r="641985" b="593725"/>
              <a:pathLst>
                <a:path w="641985" h="593725">
                  <a:moveTo>
                    <a:pt x="639243" y="47"/>
                  </a:moveTo>
                  <a:lnTo>
                    <a:pt x="51" y="591237"/>
                  </a:lnTo>
                  <a:lnTo>
                    <a:pt x="2534" y="593720"/>
                  </a:lnTo>
                  <a:lnTo>
                    <a:pt x="641985" y="2535"/>
                  </a:lnTo>
                  <a:lnTo>
                    <a:pt x="639243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100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IyB3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9wIAABQbAACaAwAAqhsAAAAAAAAmAAAACAAAAP//////////"/>
                </a:ext>
              </a:extLst>
            </p:cNvSpPr>
            <p:nvPr/>
          </p:nvSpPr>
          <p:spPr>
            <a:xfrm>
              <a:off x="481965" y="440182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1805" y="48"/>
                  </a:moveTo>
                  <a:cubicBezTo>
                    <a:pt x="670" y="48"/>
                    <a:pt x="0" y="865"/>
                    <a:pt x="0" y="1731"/>
                  </a:cubicBezTo>
                  <a:cubicBezTo>
                    <a:pt x="0" y="2789"/>
                    <a:pt x="670" y="3606"/>
                    <a:pt x="1805" y="3606"/>
                  </a:cubicBezTo>
                  <a:lnTo>
                    <a:pt x="99637" y="3606"/>
                  </a:lnTo>
                  <a:lnTo>
                    <a:pt x="99637" y="93327"/>
                  </a:lnTo>
                  <a:cubicBezTo>
                    <a:pt x="99637" y="94385"/>
                    <a:pt x="100513" y="95202"/>
                    <a:pt x="101648" y="95202"/>
                  </a:cubicBezTo>
                  <a:cubicBezTo>
                    <a:pt x="102576" y="95202"/>
                    <a:pt x="103453" y="94385"/>
                    <a:pt x="103453" y="93327"/>
                  </a:cubicBezTo>
                  <a:lnTo>
                    <a:pt x="103453" y="1731"/>
                  </a:lnTo>
                  <a:cubicBezTo>
                    <a:pt x="103453" y="865"/>
                    <a:pt x="102576" y="48"/>
                    <a:pt x="101648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101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TwMAAMMaAADzAwAAVxsAAAAAAAAmAAAACAAAAP//////////"/>
                </a:ext>
              </a:extLst>
            </p:cNvSpPr>
            <p:nvPr/>
          </p:nvSpPr>
          <p:spPr>
            <a:xfrm>
              <a:off x="537845" y="4350385"/>
              <a:ext cx="104140" cy="93980"/>
            </a:xfrm>
            <a:custGeom>
              <a:avLst/>
              <a:gdLst/>
              <a:ahLst/>
              <a:cxnLst/>
              <a:rect l="0" t="0" r="104140" b="93980"/>
              <a:pathLst>
                <a:path w="104140" h="93980">
                  <a:moveTo>
                    <a:pt x="1816" y="48"/>
                  </a:moveTo>
                  <a:cubicBezTo>
                    <a:pt x="934" y="48"/>
                    <a:pt x="0" y="666"/>
                    <a:pt x="0" y="1712"/>
                  </a:cubicBezTo>
                  <a:cubicBezTo>
                    <a:pt x="0" y="2711"/>
                    <a:pt x="934" y="3329"/>
                    <a:pt x="1816" y="3329"/>
                  </a:cubicBezTo>
                  <a:lnTo>
                    <a:pt x="100456" y="3329"/>
                  </a:lnTo>
                  <a:lnTo>
                    <a:pt x="100456" y="92315"/>
                  </a:lnTo>
                  <a:cubicBezTo>
                    <a:pt x="100456" y="93124"/>
                    <a:pt x="101130" y="93980"/>
                    <a:pt x="102272" y="93980"/>
                  </a:cubicBezTo>
                  <a:cubicBezTo>
                    <a:pt x="103206" y="93980"/>
                    <a:pt x="104088" y="93124"/>
                    <a:pt x="104088" y="92315"/>
                  </a:cubicBezTo>
                  <a:lnTo>
                    <a:pt x="104088" y="1712"/>
                  </a:lnTo>
                  <a:cubicBezTo>
                    <a:pt x="104088" y="666"/>
                    <a:pt x="103206" y="48"/>
                    <a:pt x="102272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102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qAMAAHAaAABLBAAABRsAAAAAAAAmAAAACAAAAP//////////"/>
                </a:ext>
              </a:extLst>
            </p:cNvSpPr>
            <p:nvPr/>
          </p:nvSpPr>
          <p:spPr>
            <a:xfrm>
              <a:off x="594360" y="429768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62" y="0"/>
                  </a:moveTo>
                  <a:cubicBezTo>
                    <a:pt x="928" y="0"/>
                    <a:pt x="51" y="860"/>
                    <a:pt x="51" y="1863"/>
                  </a:cubicBezTo>
                  <a:cubicBezTo>
                    <a:pt x="51" y="2723"/>
                    <a:pt x="928" y="3536"/>
                    <a:pt x="2062" y="3536"/>
                  </a:cubicBezTo>
                  <a:lnTo>
                    <a:pt x="99894" y="3536"/>
                  </a:lnTo>
                  <a:lnTo>
                    <a:pt x="99894" y="92942"/>
                  </a:lnTo>
                  <a:cubicBezTo>
                    <a:pt x="99894" y="93754"/>
                    <a:pt x="100771" y="94615"/>
                    <a:pt x="101648" y="94615"/>
                  </a:cubicBezTo>
                  <a:cubicBezTo>
                    <a:pt x="102782" y="94615"/>
                    <a:pt x="103453" y="93754"/>
                    <a:pt x="103453" y="92703"/>
                  </a:cubicBezTo>
                  <a:lnTo>
                    <a:pt x="103453" y="1863"/>
                  </a:lnTo>
                  <a:cubicBezTo>
                    <a:pt x="103453" y="860"/>
                    <a:pt x="102782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03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CwAE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AAQAAB4aAACkBAAAtBoAAAAAAAAmAAAACAAAAP//////////"/>
                </a:ext>
              </a:extLst>
            </p:cNvSpPr>
            <p:nvPr/>
          </p:nvSpPr>
          <p:spPr>
            <a:xfrm>
              <a:off x="650240" y="4245610"/>
              <a:ext cx="104140" cy="95250"/>
            </a:xfrm>
            <a:custGeom>
              <a:avLst/>
              <a:gdLst/>
              <a:ahLst/>
              <a:cxnLst/>
              <a:rect l="0" t="0" r="104140" b="95250"/>
              <a:pathLst>
                <a:path w="104140" h="95250">
                  <a:moveTo>
                    <a:pt x="2071" y="48"/>
                  </a:moveTo>
                  <a:cubicBezTo>
                    <a:pt x="932" y="48"/>
                    <a:pt x="52" y="865"/>
                    <a:pt x="52" y="1731"/>
                  </a:cubicBezTo>
                  <a:cubicBezTo>
                    <a:pt x="52" y="2789"/>
                    <a:pt x="932" y="3606"/>
                    <a:pt x="2071" y="3606"/>
                  </a:cubicBezTo>
                  <a:lnTo>
                    <a:pt x="100308" y="3606"/>
                  </a:lnTo>
                  <a:lnTo>
                    <a:pt x="100308" y="93327"/>
                  </a:lnTo>
                  <a:cubicBezTo>
                    <a:pt x="100308" y="94385"/>
                    <a:pt x="101188" y="95250"/>
                    <a:pt x="102120" y="95250"/>
                  </a:cubicBezTo>
                  <a:cubicBezTo>
                    <a:pt x="103208" y="95250"/>
                    <a:pt x="104140" y="94385"/>
                    <a:pt x="104140" y="93327"/>
                  </a:cubicBezTo>
                  <a:lnTo>
                    <a:pt x="104140" y="1731"/>
                  </a:lnTo>
                  <a:cubicBezTo>
                    <a:pt x="104140" y="865"/>
                    <a:pt x="103208" y="48"/>
                    <a:pt x="102120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04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WQQAAMwZAAD9BAAAYRoAAAAAAAAmAAAACAAAAP//////////"/>
                </a:ext>
              </a:extLst>
            </p:cNvSpPr>
            <p:nvPr/>
          </p:nvSpPr>
          <p:spPr>
            <a:xfrm>
              <a:off x="706755" y="419354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1816" y="47"/>
                  </a:moveTo>
                  <a:cubicBezTo>
                    <a:pt x="675" y="47"/>
                    <a:pt x="0" y="861"/>
                    <a:pt x="0" y="1722"/>
                  </a:cubicBezTo>
                  <a:cubicBezTo>
                    <a:pt x="0" y="2775"/>
                    <a:pt x="934" y="3589"/>
                    <a:pt x="1816" y="3589"/>
                  </a:cubicBezTo>
                  <a:lnTo>
                    <a:pt x="100248" y="3589"/>
                  </a:lnTo>
                  <a:lnTo>
                    <a:pt x="100248" y="92892"/>
                  </a:lnTo>
                  <a:cubicBezTo>
                    <a:pt x="100248" y="93944"/>
                    <a:pt x="101130" y="94567"/>
                    <a:pt x="102272" y="94567"/>
                  </a:cubicBezTo>
                  <a:cubicBezTo>
                    <a:pt x="103206" y="94567"/>
                    <a:pt x="104088" y="93944"/>
                    <a:pt x="104088" y="92892"/>
                  </a:cubicBezTo>
                  <a:lnTo>
                    <a:pt x="104088" y="1722"/>
                  </a:lnTo>
                  <a:cubicBezTo>
                    <a:pt x="104088" y="861"/>
                    <a:pt x="103206" y="47"/>
                    <a:pt x="102272" y="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05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sgQAAHoZAABVBQAADxoAAAAAAAAmAAAACAAAAP//////////"/>
                </a:ext>
              </a:extLst>
            </p:cNvSpPr>
            <p:nvPr/>
          </p:nvSpPr>
          <p:spPr>
            <a:xfrm>
              <a:off x="763270" y="414147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62" y="0"/>
                  </a:moveTo>
                  <a:cubicBezTo>
                    <a:pt x="928" y="0"/>
                    <a:pt x="0" y="860"/>
                    <a:pt x="0" y="1911"/>
                  </a:cubicBezTo>
                  <a:cubicBezTo>
                    <a:pt x="0" y="2914"/>
                    <a:pt x="928" y="3583"/>
                    <a:pt x="2062" y="3583"/>
                  </a:cubicBezTo>
                  <a:lnTo>
                    <a:pt x="99843" y="3583"/>
                  </a:lnTo>
                  <a:lnTo>
                    <a:pt x="99843" y="92942"/>
                  </a:lnTo>
                  <a:cubicBezTo>
                    <a:pt x="99843" y="93754"/>
                    <a:pt x="100513" y="94615"/>
                    <a:pt x="101648" y="94615"/>
                  </a:cubicBezTo>
                  <a:cubicBezTo>
                    <a:pt x="102782" y="94615"/>
                    <a:pt x="103453" y="93754"/>
                    <a:pt x="103453" y="92942"/>
                  </a:cubicBezTo>
                  <a:lnTo>
                    <a:pt x="103453" y="1911"/>
                  </a:lnTo>
                  <a:cubicBezTo>
                    <a:pt x="103453" y="860"/>
                    <a:pt x="102782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106;p5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CwUAACgZAACuBQAAvRkAAAAAAAAmAAAACAAAAP//////////"/>
                </a:ext>
              </a:extLst>
            </p:cNvSpPr>
            <p:nvPr/>
          </p:nvSpPr>
          <p:spPr>
            <a:xfrm>
              <a:off x="819785" y="408940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58" y="0"/>
                  </a:moveTo>
                  <a:cubicBezTo>
                    <a:pt x="926" y="0"/>
                    <a:pt x="51" y="860"/>
                    <a:pt x="51" y="1863"/>
                  </a:cubicBezTo>
                  <a:cubicBezTo>
                    <a:pt x="51" y="2723"/>
                    <a:pt x="926" y="3536"/>
                    <a:pt x="2058" y="3536"/>
                  </a:cubicBezTo>
                  <a:lnTo>
                    <a:pt x="99644" y="3536"/>
                  </a:lnTo>
                  <a:lnTo>
                    <a:pt x="99644" y="92703"/>
                  </a:lnTo>
                  <a:cubicBezTo>
                    <a:pt x="99644" y="93754"/>
                    <a:pt x="100571" y="94615"/>
                    <a:pt x="101446" y="94615"/>
                  </a:cubicBezTo>
                  <a:cubicBezTo>
                    <a:pt x="102578" y="94615"/>
                    <a:pt x="103505" y="93754"/>
                    <a:pt x="103505" y="92703"/>
                  </a:cubicBezTo>
                  <a:lnTo>
                    <a:pt x="103505" y="1863"/>
                  </a:lnTo>
                  <a:cubicBezTo>
                    <a:pt x="103505" y="860"/>
                    <a:pt x="102578" y="0"/>
                    <a:pt x="1014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7;p8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mRcAAAoIAABUMwAAmhcAABAAAAAmAAAACAAAAL2wAAAAAAAA"/>
              </a:ext>
            </a:extLst>
          </p:cNvSpPr>
          <p:nvPr>
            <p:ph type="title"/>
          </p:nvPr>
        </p:nvSpPr>
        <p:spPr>
          <a:xfrm>
            <a:off x="3836035" y="1306830"/>
            <a:ext cx="4507865" cy="252984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000" cap="none"/>
            </a:lvl1pPr>
            <a:lvl2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2pPr>
            <a:lvl3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3pPr>
            <a:lvl4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4pPr>
            <a:lvl5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5pPr>
            <a:lvl6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6pPr>
            <a:lvl7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7pPr>
            <a:lvl8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8pPr>
            <a:lvl9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9pPr>
          </a:lstStyle>
          <a:p>
            <a:pPr/>
          </a:p>
        </p:txBody>
      </p:sp>
      <p:grpSp>
        <p:nvGrpSpPr>
          <p:cNvPr id="3" name="Google Shape;158;p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JxJrX0fAAAAVAAAAAAAAAAAAAAAAAAAAAAAAAAAAAAAAAAAAAAAAAAAAAAAAAAAAAAAAAAAAAAAAAAAAAAAAAAAAAAAAAAAAAAAAAAAAAAAAAAAAAAAAAAAAAAAAAAAACEAAAAYAAAAFAAAAGMFAABoGQAApQkAACchAAAQAAAAJgAAAAgAAAD/////AAAAAA=="/>
              </a:ext>
            </a:extLst>
          </p:cNvGrpSpPr>
          <p:nvPr/>
        </p:nvGrpSpPr>
        <p:grpSpPr>
          <a:xfrm>
            <a:off x="875665" y="4130040"/>
            <a:ext cx="692150" cy="1259205"/>
            <a:chOff x="875665" y="4130040"/>
            <a:chExt cx="692150" cy="1259205"/>
          </a:xfrm>
        </p:grpSpPr>
        <p:sp>
          <p:nvSpPr>
            <p:cNvPr id="23" name="Google Shape;159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AAAAAEAAAAAAAAAAAAAAAAAAAAAAAAAAAAAAAAAAAAAAAAAAAAAAAJ/f38AAAAAA8zMzADAwP8Af39/AAAAAAAAAAAAAAAAAAAAAAAAAAAAIQAAABgAAAAUAAAAhAcAALAcAAClCQAASx8AAAAAAAAmAAAACAAAAP//////////"/>
                </a:ext>
              </a:extLst>
            </p:cNvSpPr>
            <p:nvPr/>
          </p:nvSpPr>
          <p:spPr>
            <a:xfrm>
              <a:off x="122174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160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AAAAAEAAAAAAAAAAAAAAAAAAAAAAAAAAAAAAAAAAAAAAAAAAAAAAAJ/f38AAAAAA8zMzADAwP8Af39/AAAAAAAAAAAAAAAAAAAAAAAAAAAAIQAAABgAAAAUAAAAYwUAAP4dAACEBwAAmiAAAAAAAAAmAAAACAAAAP//////////"/>
                </a:ext>
              </a:extLst>
            </p:cNvSpPr>
            <p:nvPr/>
          </p:nvSpPr>
          <p:spPr>
            <a:xfrm>
              <a:off x="875665" y="48755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161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fAcAALEcAACMBwAAJyEAAAAAAAAmAAAACAAAAP//////////"/>
                </a:ext>
              </a:extLst>
            </p:cNvSpPr>
            <p:nvPr/>
          </p:nvSpPr>
          <p:spPr>
            <a:xfrm>
              <a:off x="1216660" y="46640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162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/QUAAGcaAAAWCQAA0BwAAAAAAAAmAAAACAAAAP//////////"/>
                </a:ext>
              </a:extLst>
            </p:cNvSpPr>
            <p:nvPr/>
          </p:nvSpPr>
          <p:spPr>
            <a:xfrm>
              <a:off x="97345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163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/QYAAGgZAAAXCAAAZxsAAAAAAAAmAAAACAAAAP//////////"/>
                </a:ext>
              </a:extLst>
            </p:cNvSpPr>
            <p:nvPr/>
          </p:nvSpPr>
          <p:spPr>
            <a:xfrm>
              <a:off x="1136015" y="41300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64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lwYAAMwaAACMBwAAZRsAAAAAAAAmAAAACAAAAP//////////"/>
                </a:ext>
              </a:extLst>
            </p:cNvSpPr>
            <p:nvPr/>
          </p:nvSpPr>
          <p:spPr>
            <a:xfrm>
              <a:off x="107124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65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BEaER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dQYAACYbAACLBwAAZRsAAAAAAAAmAAAACAAAAP//////////"/>
                </a:ext>
              </a:extLst>
            </p:cNvSpPr>
            <p:nvPr/>
          </p:nvSpPr>
          <p:spPr>
            <a:xfrm>
              <a:off x="1049655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66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M9AE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cgYAAF4bAACKBwAAkRsAAAAAAAAmAAAACAAAAP//////////"/>
                </a:ext>
              </a:extLst>
            </p:cNvSpPr>
            <p:nvPr/>
          </p:nvSpPr>
          <p:spPr>
            <a:xfrm>
              <a:off x="104775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167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kQYAAF4bAACMBwAA7RsAAAAAAAAmAAAACAAAAP//////////"/>
                </a:ext>
              </a:extLst>
            </p:cNvSpPr>
            <p:nvPr/>
          </p:nvSpPr>
          <p:spPr>
            <a:xfrm>
              <a:off x="1067435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68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KTAC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zQYAAGAbAACNBwAAORwAAAAAAAAmAAAACAAAAP//////////"/>
                </a:ext>
              </a:extLst>
            </p:cNvSpPr>
            <p:nvPr/>
          </p:nvSpPr>
          <p:spPr>
            <a:xfrm>
              <a:off x="1105535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69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IAcAAGAbAACOBwAAaRwAAAAAAAAmAAAACAAAAP//////////"/>
                </a:ext>
              </a:extLst>
            </p:cNvSpPr>
            <p:nvPr/>
          </p:nvSpPr>
          <p:spPr>
            <a:xfrm>
              <a:off x="1158240" y="44500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170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gAcAAGEbAACOBwAAexwAAAAAAAAmAAAACAAAAP//////////"/>
                </a:ext>
              </a:extLst>
            </p:cNvSpPr>
            <p:nvPr/>
          </p:nvSpPr>
          <p:spPr>
            <a:xfrm>
              <a:off x="1219200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171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hgcAAGAbAADpBwAAbRwAAAAAAAAmAAAACAAAAP//////////"/>
                </a:ext>
              </a:extLst>
            </p:cNvSpPr>
            <p:nvPr/>
          </p:nvSpPr>
          <p:spPr>
            <a:xfrm>
              <a:off x="1223010" y="44500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172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hwcAAF8bAAA9CAAAQBwAAAAAAAAmAAAACAAAAP//////////"/>
                </a:ext>
              </a:extLst>
            </p:cNvSpPr>
            <p:nvPr/>
          </p:nvSpPr>
          <p:spPr>
            <a:xfrm>
              <a:off x="1223645" y="44494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173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iAcAAF4bAAB9CAAA9xsAAAAAAAAmAAAACAAAAP//////////"/>
                </a:ext>
              </a:extLst>
            </p:cNvSpPr>
            <p:nvPr/>
          </p:nvSpPr>
          <p:spPr>
            <a:xfrm>
              <a:off x="1224280" y="44488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174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iQcAAF4bAACfCAAAnBsAAAAAAAAmAAAACAAAAP//////////"/>
                </a:ext>
              </a:extLst>
            </p:cNvSpPr>
            <p:nvPr/>
          </p:nvSpPr>
          <p:spPr>
            <a:xfrm>
              <a:off x="122491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175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iQcAADMbAACgCAAAZhsAAAAAAAAmAAAACAAAAP//////////"/>
                </a:ext>
              </a:extLst>
            </p:cNvSpPr>
            <p:nvPr/>
          </p:nvSpPr>
          <p:spPr>
            <a:xfrm>
              <a:off x="1224915" y="44215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176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GVAZ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iAcAANcaAACCCAAAZRsAAAAAAAAmAAAACAAAAP//////////"/>
                </a:ext>
              </a:extLst>
            </p:cNvSpPr>
            <p:nvPr/>
          </p:nvSpPr>
          <p:spPr>
            <a:xfrm>
              <a:off x="1224280" y="43630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177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ewcAAB0dAAAvCQAAzx4AAAAAAAAmAAAACAAAAP//////////"/>
                </a:ext>
              </a:extLst>
            </p:cNvSpPr>
            <p:nvPr/>
          </p:nvSpPr>
          <p:spPr>
            <a:xfrm>
              <a:off x="1216025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" name="Google Shape;178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3gUAAHIeAACNBwAAICAAAAAAAAAmAAAACAAAAP//////////"/>
                </a:ext>
              </a:extLst>
            </p:cNvSpPr>
            <p:nvPr/>
          </p:nvSpPr>
          <p:spPr>
            <a:xfrm>
              <a:off x="953770" y="49491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" name="Google Shape;179;p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MAKAABoGQAAAw8AACchAAAQAAAAJgAAAAgAAAD/////AAAAAA=="/>
              </a:ext>
            </a:extLst>
          </p:cNvGrpSpPr>
          <p:nvPr/>
        </p:nvGrpSpPr>
        <p:grpSpPr>
          <a:xfrm>
            <a:off x="1747520" y="4130040"/>
            <a:ext cx="692785" cy="1259205"/>
            <a:chOff x="1747520" y="4130040"/>
            <a:chExt cx="692785" cy="1259205"/>
          </a:xfrm>
        </p:grpSpPr>
        <p:sp>
          <p:nvSpPr>
            <p:cNvPr id="44" name="Google Shape;180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AAAAAEAAAAAAAAAAAAAAAAAAAAAAAAAAAAAAAAAAAAAAAAAAAAAAAJ/f38AAAAAA8zMzADAwP8Af39/AAAAAAAAAAAAAAAAAAAAAAAAAAAAIQAAABgAAAAUAAAA4gwAALAcAAADDwAASx8AAAAAAAAmAAAACAAAAP//////////"/>
                </a:ext>
              </a:extLst>
            </p:cNvSpPr>
            <p:nvPr/>
          </p:nvSpPr>
          <p:spPr>
            <a:xfrm>
              <a:off x="209423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181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AAAAAEAAAAAAAAAAAAAAAAAAAAAAAAAAAAAAAAAAAAAAAAAAAAAAAJ/f38AAAAAA8zMzADAwP8Af39/AAAAAAAAAAAAAAAAAAAAAAAAAAAAIQAAABgAAAAUAAAAwAoAAP4dAADiDAAAmiAAAAAAAAAmAAAACAAAAP//////////"/>
                </a:ext>
              </a:extLst>
            </p:cNvSpPr>
            <p:nvPr/>
          </p:nvSpPr>
          <p:spPr>
            <a:xfrm>
              <a:off x="1747520" y="4875530"/>
              <a:ext cx="346710" cy="424180"/>
            </a:xfrm>
            <a:custGeom>
              <a:avLst/>
              <a:gdLst/>
              <a:ahLst/>
              <a:cxnLst/>
              <a:rect l="0" t="0" r="346710" b="424180"/>
              <a:pathLst>
                <a:path w="346710" h="424180">
                  <a:moveTo>
                    <a:pt x="64437" y="0"/>
                  </a:moveTo>
                  <a:cubicBezTo>
                    <a:pt x="49408" y="0"/>
                    <a:pt x="34451" y="5740"/>
                    <a:pt x="22967" y="17219"/>
                  </a:cubicBezTo>
                  <a:cubicBezTo>
                    <a:pt x="0" y="40108"/>
                    <a:pt x="0" y="77594"/>
                    <a:pt x="22967" y="100482"/>
                  </a:cubicBezTo>
                  <a:lnTo>
                    <a:pt x="346710" y="424225"/>
                  </a:lnTo>
                  <a:lnTo>
                    <a:pt x="346710" y="257796"/>
                  </a:lnTo>
                  <a:lnTo>
                    <a:pt x="105977" y="17063"/>
                  </a:lnTo>
                  <a:cubicBezTo>
                    <a:pt x="94493" y="5740"/>
                    <a:pt x="79465" y="0"/>
                    <a:pt x="64437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182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eioQ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2QwAALEcAADqDAAAJyEAAAAAAAAmAAAACAAAAP//////////"/>
                </a:ext>
              </a:extLst>
            </p:cNvSpPr>
            <p:nvPr/>
          </p:nvSpPr>
          <p:spPr>
            <a:xfrm>
              <a:off x="2088515" y="4664075"/>
              <a:ext cx="10795" cy="725170"/>
            </a:xfrm>
            <a:custGeom>
              <a:avLst/>
              <a:gdLst/>
              <a:ahLst/>
              <a:cxnLst/>
              <a:rect l="0" t="0" r="10795" b="725170"/>
              <a:pathLst>
                <a:path w="10795" h="725170">
                  <a:moveTo>
                    <a:pt x="0" y="71"/>
                  </a:moveTo>
                  <a:lnTo>
                    <a:pt x="0" y="725099"/>
                  </a:lnTo>
                  <a:lnTo>
                    <a:pt x="10720" y="725099"/>
                  </a:lnTo>
                  <a:lnTo>
                    <a:pt x="1072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183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PgAJE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WwsAAGcaAAB0DgAA0BwAAAAAAAAmAAAACAAAAP//////////"/>
                </a:ext>
              </a:extLst>
            </p:cNvSpPr>
            <p:nvPr/>
          </p:nvSpPr>
          <p:spPr>
            <a:xfrm>
              <a:off x="184594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184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0lA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WgwAAGgZAAB1DQAAZxsAAAAAAAAmAAAACAAAAP//////////"/>
                </a:ext>
              </a:extLst>
            </p:cNvSpPr>
            <p:nvPr/>
          </p:nvSpPr>
          <p:spPr>
            <a:xfrm>
              <a:off x="2007870" y="4130040"/>
              <a:ext cx="179705" cy="324485"/>
            </a:xfrm>
            <a:custGeom>
              <a:avLst/>
              <a:gdLst/>
              <a:ahLst/>
              <a:cxnLst/>
              <a:rect l="0" t="0" r="179705" b="324485"/>
              <a:pathLst>
                <a:path w="179705" h="324485">
                  <a:moveTo>
                    <a:pt x="90030" y="70"/>
                  </a:moveTo>
                  <a:cubicBezTo>
                    <a:pt x="71" y="89815"/>
                    <a:pt x="71" y="234952"/>
                    <a:pt x="90030" y="324414"/>
                  </a:cubicBezTo>
                  <a:cubicBezTo>
                    <a:pt x="179705" y="234952"/>
                    <a:pt x="179705" y="89815"/>
                    <a:pt x="90030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185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yU6l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9QsAAMwaAADqDAAAZRsAAAAAAAAmAAAACAAAAP//////////"/>
                </a:ext>
              </a:extLst>
            </p:cNvSpPr>
            <p:nvPr/>
          </p:nvSpPr>
          <p:spPr>
            <a:xfrm>
              <a:off x="194373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186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L7dZi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0gsAACYbAADoDAAAZRsAAAAAAAAmAAAACAAAAP//////////"/>
                </a:ext>
              </a:extLst>
            </p:cNvSpPr>
            <p:nvPr/>
          </p:nvSpPr>
          <p:spPr>
            <a:xfrm>
              <a:off x="1921510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187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KApAD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0AsAAF4bAADoDAAAkRsAAAAAAAAmAAAACAAAAP//////////"/>
                </a:ext>
              </a:extLst>
            </p:cNvSpPr>
            <p:nvPr/>
          </p:nvSpPr>
          <p:spPr>
            <a:xfrm>
              <a:off x="192024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188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7EI2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7gsAAF4bAADpDAAA7RsAAAAAAAAmAAAACAAAAP//////////"/>
                </a:ext>
              </a:extLst>
            </p:cNvSpPr>
            <p:nvPr/>
          </p:nvSpPr>
          <p:spPr>
            <a:xfrm>
              <a:off x="1939290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189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XKzd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KgwAAGAbAADqDAAAORwAAAAAAAAmAAAACAAAAP//////////"/>
                </a:ext>
              </a:extLst>
            </p:cNvSpPr>
            <p:nvPr/>
          </p:nvSpPr>
          <p:spPr>
            <a:xfrm>
              <a:off x="1977390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190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bhIA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fgwAAGAbAADrDAAAaRwAAAAAAAAmAAAACAAAAP//////////"/>
                </a:ext>
              </a:extLst>
            </p:cNvSpPr>
            <p:nvPr/>
          </p:nvSpPr>
          <p:spPr>
            <a:xfrm>
              <a:off x="2030730" y="4450080"/>
              <a:ext cx="69215" cy="168275"/>
            </a:xfrm>
            <a:custGeom>
              <a:avLst/>
              <a:gdLst/>
              <a:ahLst/>
              <a:cxnLst/>
              <a:rect l="0" t="0" r="69215" b="168275"/>
              <a:pathLst>
                <a:path w="69215" h="168275">
                  <a:moveTo>
                    <a:pt x="64291" y="0"/>
                  </a:moveTo>
                  <a:lnTo>
                    <a:pt x="70" y="166364"/>
                  </a:lnTo>
                  <a:lnTo>
                    <a:pt x="4642" y="168275"/>
                  </a:lnTo>
                  <a:lnTo>
                    <a:pt x="69215" y="1839"/>
                  </a:lnTo>
                  <a:lnTo>
                    <a:pt x="6429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191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BR9DE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3QwAAGEbAADrDAAAexwAAAAAAAAmAAAACAAAAP//////////"/>
                </a:ext>
              </a:extLst>
            </p:cNvSpPr>
            <p:nvPr/>
          </p:nvSpPr>
          <p:spPr>
            <a:xfrm>
              <a:off x="2091055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192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B5A6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5AwAAGAbAABGDQAAbRwAAAAAAAAmAAAACAAAAP//////////"/>
                </a:ext>
              </a:extLst>
            </p:cNvSpPr>
            <p:nvPr/>
          </p:nvSpPr>
          <p:spPr>
            <a:xfrm>
              <a:off x="2095500" y="4450080"/>
              <a:ext cx="62230" cy="170815"/>
            </a:xfrm>
            <a:custGeom>
              <a:avLst/>
              <a:gdLst/>
              <a:ahLst/>
              <a:cxnLst/>
              <a:rect l="0" t="0" r="62230" b="170815"/>
              <a:pathLst>
                <a:path w="62230" h="170815">
                  <a:moveTo>
                    <a:pt x="4933" y="70"/>
                  </a:moveTo>
                  <a:lnTo>
                    <a:pt x="0" y="1557"/>
                  </a:lnTo>
                  <a:lnTo>
                    <a:pt x="57297" y="170815"/>
                  </a:lnTo>
                  <a:lnTo>
                    <a:pt x="62230" y="169257"/>
                  </a:lnTo>
                  <a:lnTo>
                    <a:pt x="493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193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Kb/rK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5AwAAF8bAACbDQAAQBwAAAAAAAAmAAAACAAAAP//////////"/>
                </a:ext>
              </a:extLst>
            </p:cNvSpPr>
            <p:nvPr/>
          </p:nvSpPr>
          <p:spPr>
            <a:xfrm>
              <a:off x="2095500" y="4449445"/>
              <a:ext cx="116205" cy="142875"/>
            </a:xfrm>
            <a:custGeom>
              <a:avLst/>
              <a:gdLst/>
              <a:ahLst/>
              <a:cxnLst/>
              <a:rect l="0" t="0" r="116205" b="142875"/>
              <a:pathLst>
                <a:path w="116205" h="142875">
                  <a:moveTo>
                    <a:pt x="4038" y="70"/>
                  </a:moveTo>
                  <a:lnTo>
                    <a:pt x="0" y="3472"/>
                  </a:lnTo>
                  <a:lnTo>
                    <a:pt x="112095" y="142804"/>
                  </a:lnTo>
                  <a:lnTo>
                    <a:pt x="116134" y="139402"/>
                  </a:lnTo>
                  <a:lnTo>
                    <a:pt x="4038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194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MaBWG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5QwAAF4bAADbDQAA9xsAAAAAAAAmAAAACAAAAP//////////"/>
                </a:ext>
              </a:extLst>
            </p:cNvSpPr>
            <p:nvPr/>
          </p:nvSpPr>
          <p:spPr>
            <a:xfrm>
              <a:off x="2096135" y="4448810"/>
              <a:ext cx="156210" cy="97155"/>
            </a:xfrm>
            <a:custGeom>
              <a:avLst/>
              <a:gdLst/>
              <a:ahLst/>
              <a:cxnLst/>
              <a:rect l="0" t="0" r="156210" b="97155"/>
              <a:pathLst>
                <a:path w="156210" h="97155">
                  <a:moveTo>
                    <a:pt x="2770" y="0"/>
                  </a:moveTo>
                  <a:lnTo>
                    <a:pt x="0" y="4332"/>
                  </a:lnTo>
                  <a:lnTo>
                    <a:pt x="153369" y="97155"/>
                  </a:lnTo>
                  <a:lnTo>
                    <a:pt x="156139" y="92822"/>
                  </a:lnTo>
                  <a:lnTo>
                    <a:pt x="277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195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oRix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5wwAAF4bAAD9DQAAnBsAAAAAAAAmAAAACAAAAP//////////"/>
                </a:ext>
              </a:extLst>
            </p:cNvSpPr>
            <p:nvPr/>
          </p:nvSpPr>
          <p:spPr>
            <a:xfrm>
              <a:off x="209740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196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76F3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5gwAADMbAAD+DQAAZhsAAAAAAAAmAAAACAAAAP//////////"/>
                </a:ext>
              </a:extLst>
            </p:cNvSpPr>
            <p:nvPr/>
          </p:nvSpPr>
          <p:spPr>
            <a:xfrm>
              <a:off x="2096770" y="4421505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7161" y="0"/>
                  </a:moveTo>
                  <a:lnTo>
                    <a:pt x="71" y="27104"/>
                  </a:lnTo>
                  <a:lnTo>
                    <a:pt x="710" y="32314"/>
                  </a:lnTo>
                  <a:lnTo>
                    <a:pt x="177800" y="5209"/>
                  </a:lnTo>
                  <a:lnTo>
                    <a:pt x="17716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197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BGLk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AAAAAEAAAAAAAAAAAAAAAAAAAAAAAAAAAAAAAAAAAAAAAAAAAAAAAJ/f38AAAAAA8zMzADAwP8Af39/AAAAAAAAAAAAAAAAAAAAAAAAAAAAIQAAABgAAAAUAAAA5QwAANcaAADgDQAAZRsAAAAAAAAmAAAACAAAAP//////////"/>
                </a:ext>
              </a:extLst>
            </p:cNvSpPr>
            <p:nvPr/>
          </p:nvSpPr>
          <p:spPr>
            <a:xfrm>
              <a:off x="2096135" y="4363085"/>
              <a:ext cx="159385" cy="90170"/>
            </a:xfrm>
            <a:custGeom>
              <a:avLst/>
              <a:gdLst/>
              <a:ahLst/>
              <a:cxnLst/>
              <a:rect l="0" t="0" r="159385" b="90170"/>
              <a:pathLst>
                <a:path w="159385" h="90170">
                  <a:moveTo>
                    <a:pt x="156831" y="0"/>
                  </a:moveTo>
                  <a:lnTo>
                    <a:pt x="0" y="85792"/>
                  </a:lnTo>
                  <a:lnTo>
                    <a:pt x="2482" y="90099"/>
                  </a:lnTo>
                  <a:lnTo>
                    <a:pt x="159314" y="4660"/>
                  </a:lnTo>
                  <a:lnTo>
                    <a:pt x="15683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198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AMBH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2AwAAB0dAACMDgAAzx4AAAAAAAAmAAAACAAAAP//////////"/>
                </a:ext>
              </a:extLst>
            </p:cNvSpPr>
            <p:nvPr/>
          </p:nvSpPr>
          <p:spPr>
            <a:xfrm>
              <a:off x="2087880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199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BOGbg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OwsAAHIeAADrDAAAICAAAAAAAAAmAAAACAAAAP//////////"/>
                </a:ext>
              </a:extLst>
            </p:cNvSpPr>
            <p:nvPr/>
          </p:nvSpPr>
          <p:spPr>
            <a:xfrm>
              <a:off x="1825625" y="4949190"/>
              <a:ext cx="274320" cy="273050"/>
            </a:xfrm>
            <a:custGeom>
              <a:avLst/>
              <a:gdLst/>
              <a:ahLst/>
              <a:cxnLst/>
              <a:rect l="0" t="0" r="274320" b="273050"/>
              <a:pathLst>
                <a:path w="274320" h="273050">
                  <a:moveTo>
                    <a:pt x="5601" y="0"/>
                  </a:moveTo>
                  <a:cubicBezTo>
                    <a:pt x="4325" y="0"/>
                    <a:pt x="2978" y="566"/>
                    <a:pt x="1914" y="1629"/>
                  </a:cubicBezTo>
                  <a:cubicBezTo>
                    <a:pt x="71" y="3541"/>
                    <a:pt x="71" y="6940"/>
                    <a:pt x="1914" y="8781"/>
                  </a:cubicBezTo>
                  <a:lnTo>
                    <a:pt x="264961" y="271828"/>
                  </a:lnTo>
                  <a:cubicBezTo>
                    <a:pt x="265883" y="272413"/>
                    <a:pt x="267159" y="273050"/>
                    <a:pt x="268719" y="273050"/>
                  </a:cubicBezTo>
                  <a:cubicBezTo>
                    <a:pt x="269924" y="273050"/>
                    <a:pt x="271200" y="272413"/>
                    <a:pt x="272122" y="271492"/>
                  </a:cubicBezTo>
                  <a:cubicBezTo>
                    <a:pt x="274249" y="269368"/>
                    <a:pt x="274249" y="266252"/>
                    <a:pt x="272122" y="264057"/>
                  </a:cubicBezTo>
                  <a:lnTo>
                    <a:pt x="9359" y="1294"/>
                  </a:lnTo>
                  <a:cubicBezTo>
                    <a:pt x="8296" y="566"/>
                    <a:pt x="6948" y="0"/>
                    <a:pt x="5601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5" name="Google Shape;200;p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EAAAAfAAAAVAAAAAAAAAAAAAAAAAAAAAAAAAAAAAAAAAAAAAAAAAAAAAAAAAAAAAAAAAAAAAAAAAAAAAAAAAAAAAAAAAAAAAAAAAAAAAAAAAAAAAAAAAAAAAAAAAAAACEAAAAYAAAAFAAAAGz+//8VBQAAswMAAFYHAAAQAAAAJgAAAAgAAAD/////AAAAAA=="/>
              </a:ext>
            </a:extLst>
          </p:cNvGrpSpPr>
          <p:nvPr/>
        </p:nvGrpSpPr>
        <p:grpSpPr>
          <a:xfrm rot="16200000">
            <a:off x="-10795" y="580390"/>
            <a:ext cx="366395" cy="857885"/>
            <a:chOff x="-10795" y="580390"/>
            <a:chExt cx="366395" cy="857885"/>
          </a:xfrm>
        </p:grpSpPr>
        <p:sp>
          <p:nvSpPr>
            <p:cNvPr id="48" name="Google Shape;201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K6tA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sAEAAJIDAAAwAgAA2QgAAAAAAAAmAAAACAAAAP//////////"/>
                </a:ext>
              </a:extLst>
            </p:cNvSpPr>
            <p:nvPr/>
          </p:nvSpPr>
          <p:spPr>
            <a:xfrm>
              <a:off x="274320" y="58039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202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PrZzm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zwAAAJIDAABQAQAA2QgAAAAAAAAmAAAACAAAAP//////////"/>
                </a:ext>
              </a:extLst>
            </p:cNvSpPr>
            <p:nvPr/>
          </p:nvSpPr>
          <p:spPr>
            <a:xfrm>
              <a:off x="131445" y="580390"/>
              <a:ext cx="81915" cy="857885"/>
            </a:xfrm>
            <a:custGeom>
              <a:avLst/>
              <a:gdLst/>
              <a:ahLst/>
              <a:cxnLst/>
              <a:rect l="0" t="0" r="81915" b="857885"/>
              <a:pathLst>
                <a:path w="81915" h="857885">
                  <a:moveTo>
                    <a:pt x="55" y="0"/>
                  </a:moveTo>
                  <a:lnTo>
                    <a:pt x="55" y="857853"/>
                  </a:lnTo>
                  <a:lnTo>
                    <a:pt x="81859" y="857853"/>
                  </a:lnTo>
                  <a:lnTo>
                    <a:pt x="818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203;p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iARf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7////5IDAABvAAAA2QgAAAAAAAAmAAAACAAAAP//////////"/>
                </a:ext>
              </a:extLst>
            </p:cNvSpPr>
            <p:nvPr/>
          </p:nvSpPr>
          <p:spPr>
            <a:xfrm>
              <a:off x="-10795" y="58039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6;p10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EAAAAAAAAAAGjiDf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Iyfg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gAAAAEAAAAAAAAAAAAAAAAAAAAAAAAAAAAAAAAAAAAAAAAAAAAAAAJ/f38AAAAAA8zMzADAwP8Af39/AAAAAAAAAAAAAAAAAAAAAAAAAAAAIQAAABgAAAAUAAAAbgQAALIYAADSMwAAOBwAABAAAAAmAAAACAAAAD2wAAB/AAAA"/>
              </a:ext>
            </a:extLst>
          </p:cNvSpPr>
          <p:nvPr>
            <p:ph type="title"/>
          </p:nvPr>
        </p:nvSpPr>
        <p:spPr>
          <a:xfrm>
            <a:off x="720090" y="4014470"/>
            <a:ext cx="7703820" cy="572770"/>
          </a:xfrm>
          <a:solidFill>
            <a:schemeClr val="accent2"/>
          </a:solidFill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F5EFE5"/>
                </a:solidFill>
              </a:defRPr>
            </a:lvl1pPr>
            <a:lvl2pPr algn="ctr">
              <a:spcBef>
                <a:spcPts val="0"/>
              </a:spcBef>
              <a:spcAft>
                <a:spcPts val="0"/>
              </a:spcAft>
              <a:buNone/>
            </a:lvl2pPr>
            <a:lvl3pPr algn="ctr">
              <a:spcBef>
                <a:spcPts val="0"/>
              </a:spcBef>
              <a:spcAft>
                <a:spcPts val="0"/>
              </a:spcAft>
              <a:buNone/>
            </a:lvl3pPr>
            <a:lvl4pPr algn="ctr">
              <a:spcBef>
                <a:spcPts val="0"/>
              </a:spcBef>
              <a:spcAft>
                <a:spcPts val="0"/>
              </a:spcAft>
              <a:buNone/>
            </a:lvl4pPr>
            <a:lvl5pPr algn="ctr">
              <a:spcBef>
                <a:spcPts val="0"/>
              </a:spcBef>
              <a:spcAft>
                <a:spcPts val="0"/>
              </a:spcAft>
              <a:buNone/>
            </a:lvl5pPr>
            <a:lvl6pPr algn="ctr">
              <a:spcBef>
                <a:spcPts val="0"/>
              </a:spcBef>
              <a:spcAft>
                <a:spcPts val="0"/>
              </a:spcAft>
              <a:buNone/>
            </a:lvl6pPr>
            <a:lvl7pPr algn="ctr">
              <a:spcBef>
                <a:spcPts val="0"/>
              </a:spcBef>
              <a:spcAft>
                <a:spcPts val="0"/>
              </a:spcAft>
              <a:buNone/>
            </a:lvl7pPr>
            <a:lvl8pPr algn="ctr">
              <a:spcBef>
                <a:spcPts val="0"/>
              </a:spcBef>
              <a:spcAft>
                <a:spcPts val="0"/>
              </a:spcAft>
              <a:buNone/>
            </a:lvl8pPr>
            <a:lvl9pPr algn="ctr"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</p:spTree>
  </p:cSld>
  <p:clrMapOvr>
    <a:masterClrMapping/>
  </p:clrMapOvr>
</p:sldLayout>
</file>

<file path=ppt/slideLayouts/slideLayout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8;p1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9CxU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QYAADsIAAChLgAAWhQAABAAAAAmAAAACAAAAL2wAAAAAAAA"/>
              </a:ext>
            </a:extLst>
          </p:cNvSpPr>
          <p:nvPr>
            <p:ph type="title"/>
          </p:nvPr>
        </p:nvSpPr>
        <p:spPr>
          <a:xfrm>
            <a:off x="1003935" y="1337945"/>
            <a:ext cx="6576060" cy="1970405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96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96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96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96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96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96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96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96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9600" cap="none"/>
            </a:lvl9pPr>
          </a:lstStyle>
          <a:p>
            <a:pPr/>
            <a:r>
              <a:t>xx%</a:t>
            </a:r>
          </a:p>
        </p:txBody>
      </p:sp>
      <p:sp>
        <p:nvSpPr>
          <p:cNvPr id="3" name="Google Shape;219;p1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M6t0D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QYAAFoUAAChLgAAaRcAABAAAAAmAAAACAAAAD2wAAAAAAAA"/>
              </a:ext>
            </a:extLst>
          </p:cNvSpPr>
          <p:nvPr>
            <p:ph type="subTitle" idx="1"/>
          </p:nvPr>
        </p:nvSpPr>
        <p:spPr>
          <a:xfrm>
            <a:off x="1003935" y="3308350"/>
            <a:ext cx="6576060" cy="49720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cap="none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9pPr>
          </a:lstStyle>
          <a:p>
            <a:pPr/>
          </a:p>
        </p:txBody>
      </p:sp>
      <p:sp>
        <p:nvSpPr>
          <p:cNvPr id="4" name="Google Shape;220;p11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BRp28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jgEAAPYJAAC4BAAAIA0AABAAAAAmAAAACAAAAP//////////"/>
              </a:ext>
            </a:extLst>
          </p:cNvSpPr>
          <p:nvPr/>
        </p:nvSpPr>
        <p:spPr>
          <a:xfrm rot="16200000">
            <a:off x="252730" y="1619250"/>
            <a:ext cx="514350" cy="514350"/>
          </a:xfrm>
          <a:custGeom>
            <a:avLst/>
            <a:gdLst/>
            <a:ahLst/>
            <a:cxnLst/>
            <a:rect l="0" t="0" r="514350" b="514350"/>
            <a:pathLst>
              <a:path w="514350" h="514350">
                <a:moveTo>
                  <a:pt x="310599" y="5111"/>
                </a:moveTo>
                <a:lnTo>
                  <a:pt x="310599" y="122527"/>
                </a:lnTo>
                <a:cubicBezTo>
                  <a:pt x="310599" y="123494"/>
                  <a:pt x="311221" y="124392"/>
                  <a:pt x="312119" y="124944"/>
                </a:cubicBezTo>
                <a:cubicBezTo>
                  <a:pt x="312326" y="125082"/>
                  <a:pt x="312602" y="125082"/>
                  <a:pt x="312878" y="125082"/>
                </a:cubicBezTo>
                <a:cubicBezTo>
                  <a:pt x="313500" y="125082"/>
                  <a:pt x="314191" y="124806"/>
                  <a:pt x="314812" y="124392"/>
                </a:cubicBezTo>
                <a:lnTo>
                  <a:pt x="397832" y="41372"/>
                </a:lnTo>
                <a:lnTo>
                  <a:pt x="473324" y="116864"/>
                </a:lnTo>
                <a:lnTo>
                  <a:pt x="389958" y="200230"/>
                </a:lnTo>
                <a:cubicBezTo>
                  <a:pt x="389406" y="200436"/>
                  <a:pt x="389061" y="201333"/>
                  <a:pt x="389682" y="202508"/>
                </a:cubicBezTo>
                <a:cubicBezTo>
                  <a:pt x="389958" y="203475"/>
                  <a:pt x="390925" y="204027"/>
                  <a:pt x="391823" y="204027"/>
                </a:cubicBezTo>
                <a:lnTo>
                  <a:pt x="509515" y="204027"/>
                </a:lnTo>
                <a:lnTo>
                  <a:pt x="509515" y="310599"/>
                </a:lnTo>
                <a:lnTo>
                  <a:pt x="391823" y="310599"/>
                </a:lnTo>
                <a:cubicBezTo>
                  <a:pt x="390925" y="310599"/>
                  <a:pt x="389958" y="311221"/>
                  <a:pt x="389682" y="312119"/>
                </a:cubicBezTo>
                <a:cubicBezTo>
                  <a:pt x="389061" y="313017"/>
                  <a:pt x="389406" y="314191"/>
                  <a:pt x="389958" y="314812"/>
                </a:cubicBezTo>
                <a:lnTo>
                  <a:pt x="473324" y="398178"/>
                </a:lnTo>
                <a:lnTo>
                  <a:pt x="397832" y="473670"/>
                </a:lnTo>
                <a:lnTo>
                  <a:pt x="314812" y="390650"/>
                </a:lnTo>
                <a:cubicBezTo>
                  <a:pt x="314260" y="389682"/>
                  <a:pt x="313638" y="389337"/>
                  <a:pt x="313086" y="389337"/>
                </a:cubicBezTo>
                <a:cubicBezTo>
                  <a:pt x="312740" y="389337"/>
                  <a:pt x="312464" y="389475"/>
                  <a:pt x="312119" y="389682"/>
                </a:cubicBezTo>
                <a:cubicBezTo>
                  <a:pt x="311221" y="389958"/>
                  <a:pt x="310599" y="390856"/>
                  <a:pt x="310599" y="392099"/>
                </a:cubicBezTo>
                <a:lnTo>
                  <a:pt x="310599" y="509515"/>
                </a:lnTo>
                <a:lnTo>
                  <a:pt x="204027" y="509515"/>
                </a:lnTo>
                <a:lnTo>
                  <a:pt x="204027" y="392099"/>
                </a:lnTo>
                <a:cubicBezTo>
                  <a:pt x="204027" y="390856"/>
                  <a:pt x="203475" y="389958"/>
                  <a:pt x="202577" y="389682"/>
                </a:cubicBezTo>
                <a:cubicBezTo>
                  <a:pt x="202093" y="389475"/>
                  <a:pt x="201748" y="389337"/>
                  <a:pt x="201403" y="389337"/>
                </a:cubicBezTo>
                <a:cubicBezTo>
                  <a:pt x="200712" y="389337"/>
                  <a:pt x="200090" y="389682"/>
                  <a:pt x="199538" y="390304"/>
                </a:cubicBezTo>
                <a:lnTo>
                  <a:pt x="116518" y="473324"/>
                </a:lnTo>
                <a:lnTo>
                  <a:pt x="41372" y="398178"/>
                </a:lnTo>
                <a:lnTo>
                  <a:pt x="124392" y="315158"/>
                </a:lnTo>
                <a:cubicBezTo>
                  <a:pt x="125013" y="314191"/>
                  <a:pt x="125289" y="313017"/>
                  <a:pt x="125013" y="312119"/>
                </a:cubicBezTo>
                <a:cubicBezTo>
                  <a:pt x="124392" y="311221"/>
                  <a:pt x="123494" y="310599"/>
                  <a:pt x="122596" y="310599"/>
                </a:cubicBezTo>
                <a:lnTo>
                  <a:pt x="5180" y="310599"/>
                </a:lnTo>
                <a:lnTo>
                  <a:pt x="5180" y="204027"/>
                </a:lnTo>
                <a:lnTo>
                  <a:pt x="122596" y="204027"/>
                </a:lnTo>
                <a:cubicBezTo>
                  <a:pt x="123494" y="204027"/>
                  <a:pt x="124392" y="203475"/>
                  <a:pt x="125013" y="202508"/>
                </a:cubicBezTo>
                <a:cubicBezTo>
                  <a:pt x="125289" y="201333"/>
                  <a:pt x="125013" y="200436"/>
                  <a:pt x="124392" y="199538"/>
                </a:cubicBezTo>
                <a:lnTo>
                  <a:pt x="41372" y="116518"/>
                </a:lnTo>
                <a:lnTo>
                  <a:pt x="116518" y="41372"/>
                </a:lnTo>
                <a:lnTo>
                  <a:pt x="199538" y="124392"/>
                </a:lnTo>
                <a:cubicBezTo>
                  <a:pt x="200228" y="124806"/>
                  <a:pt x="200850" y="125082"/>
                  <a:pt x="201610" y="125082"/>
                </a:cubicBezTo>
                <a:cubicBezTo>
                  <a:pt x="201955" y="125082"/>
                  <a:pt x="202231" y="125082"/>
                  <a:pt x="202577" y="124944"/>
                </a:cubicBezTo>
                <a:cubicBezTo>
                  <a:pt x="203475" y="124392"/>
                  <a:pt x="204027" y="123494"/>
                  <a:pt x="204027" y="122527"/>
                </a:cubicBezTo>
                <a:lnTo>
                  <a:pt x="204027" y="5111"/>
                </a:lnTo>
                <a:close/>
                <a:moveTo>
                  <a:pt x="201333" y="0"/>
                </a:moveTo>
                <a:cubicBezTo>
                  <a:pt x="200159" y="0"/>
                  <a:pt x="198916" y="1243"/>
                  <a:pt x="198916" y="2417"/>
                </a:cubicBezTo>
                <a:lnTo>
                  <a:pt x="198916" y="116518"/>
                </a:lnTo>
                <a:lnTo>
                  <a:pt x="118314" y="35916"/>
                </a:lnTo>
                <a:cubicBezTo>
                  <a:pt x="117899" y="35501"/>
                  <a:pt x="117278" y="35225"/>
                  <a:pt x="116656" y="35225"/>
                </a:cubicBezTo>
                <a:cubicBezTo>
                  <a:pt x="116034" y="35225"/>
                  <a:pt x="115344" y="35501"/>
                  <a:pt x="114722" y="35915"/>
                </a:cubicBezTo>
                <a:lnTo>
                  <a:pt x="35915" y="114722"/>
                </a:lnTo>
                <a:cubicBezTo>
                  <a:pt x="35363" y="115344"/>
                  <a:pt x="35018" y="115896"/>
                  <a:pt x="35018" y="116518"/>
                </a:cubicBezTo>
                <a:cubicBezTo>
                  <a:pt x="35018" y="117139"/>
                  <a:pt x="35363" y="117692"/>
                  <a:pt x="35915" y="118314"/>
                </a:cubicBezTo>
                <a:lnTo>
                  <a:pt x="116518" y="198917"/>
                </a:lnTo>
                <a:lnTo>
                  <a:pt x="2417" y="198917"/>
                </a:lnTo>
                <a:cubicBezTo>
                  <a:pt x="1243" y="198916"/>
                  <a:pt x="0" y="200159"/>
                  <a:pt x="0" y="201333"/>
                </a:cubicBezTo>
                <a:lnTo>
                  <a:pt x="0" y="313017"/>
                </a:lnTo>
                <a:cubicBezTo>
                  <a:pt x="0" y="314536"/>
                  <a:pt x="1243" y="315434"/>
                  <a:pt x="2417" y="315434"/>
                </a:cubicBezTo>
                <a:lnTo>
                  <a:pt x="116518" y="315434"/>
                </a:lnTo>
                <a:lnTo>
                  <a:pt x="35915" y="396037"/>
                </a:lnTo>
                <a:cubicBezTo>
                  <a:pt x="35363" y="396589"/>
                  <a:pt x="35018" y="397211"/>
                  <a:pt x="35018" y="397832"/>
                </a:cubicBezTo>
                <a:cubicBezTo>
                  <a:pt x="35018" y="398454"/>
                  <a:pt x="35363" y="399352"/>
                  <a:pt x="35915" y="399628"/>
                </a:cubicBezTo>
                <a:lnTo>
                  <a:pt x="114722" y="478435"/>
                </a:lnTo>
                <a:cubicBezTo>
                  <a:pt x="115344" y="478987"/>
                  <a:pt x="116034" y="479332"/>
                  <a:pt x="116656" y="479332"/>
                </a:cubicBezTo>
                <a:cubicBezTo>
                  <a:pt x="117278" y="479332"/>
                  <a:pt x="117899" y="478987"/>
                  <a:pt x="118314" y="478435"/>
                </a:cubicBezTo>
                <a:lnTo>
                  <a:pt x="198916" y="397833"/>
                </a:lnTo>
                <a:lnTo>
                  <a:pt x="198916" y="511933"/>
                </a:lnTo>
                <a:cubicBezTo>
                  <a:pt x="198916" y="513452"/>
                  <a:pt x="200159" y="514350"/>
                  <a:pt x="201333" y="514350"/>
                </a:cubicBezTo>
                <a:lnTo>
                  <a:pt x="313017" y="514350"/>
                </a:lnTo>
                <a:cubicBezTo>
                  <a:pt x="314260" y="514350"/>
                  <a:pt x="315434" y="513452"/>
                  <a:pt x="315434" y="511933"/>
                </a:cubicBezTo>
                <a:lnTo>
                  <a:pt x="315434" y="397832"/>
                </a:lnTo>
                <a:lnTo>
                  <a:pt x="396036" y="478434"/>
                </a:lnTo>
                <a:cubicBezTo>
                  <a:pt x="396451" y="478987"/>
                  <a:pt x="397141" y="479332"/>
                  <a:pt x="397832" y="479332"/>
                </a:cubicBezTo>
                <a:cubicBezTo>
                  <a:pt x="398523" y="479332"/>
                  <a:pt x="399214" y="478987"/>
                  <a:pt x="399628" y="478435"/>
                </a:cubicBezTo>
                <a:lnTo>
                  <a:pt x="478435" y="399628"/>
                </a:lnTo>
                <a:cubicBezTo>
                  <a:pt x="479609" y="398730"/>
                  <a:pt x="479609" y="397211"/>
                  <a:pt x="478435" y="396036"/>
                </a:cubicBezTo>
                <a:lnTo>
                  <a:pt x="397832" y="315433"/>
                </a:lnTo>
                <a:lnTo>
                  <a:pt x="511933" y="315433"/>
                </a:lnTo>
                <a:cubicBezTo>
                  <a:pt x="513452" y="315434"/>
                  <a:pt x="514350" y="314536"/>
                  <a:pt x="514350" y="313017"/>
                </a:cubicBezTo>
                <a:lnTo>
                  <a:pt x="514350" y="201333"/>
                </a:lnTo>
                <a:cubicBezTo>
                  <a:pt x="514350" y="200159"/>
                  <a:pt x="513452" y="198916"/>
                  <a:pt x="511933" y="198916"/>
                </a:cubicBezTo>
                <a:lnTo>
                  <a:pt x="397832" y="198916"/>
                </a:lnTo>
                <a:lnTo>
                  <a:pt x="478435" y="118313"/>
                </a:lnTo>
                <a:cubicBezTo>
                  <a:pt x="479056" y="117692"/>
                  <a:pt x="479332" y="117139"/>
                  <a:pt x="479332" y="116518"/>
                </a:cubicBezTo>
                <a:cubicBezTo>
                  <a:pt x="479332" y="115896"/>
                  <a:pt x="479056" y="115344"/>
                  <a:pt x="478435" y="114722"/>
                </a:cubicBezTo>
                <a:lnTo>
                  <a:pt x="399628" y="35915"/>
                </a:lnTo>
                <a:cubicBezTo>
                  <a:pt x="399214" y="35501"/>
                  <a:pt x="398523" y="35225"/>
                  <a:pt x="397832" y="35225"/>
                </a:cubicBezTo>
                <a:cubicBezTo>
                  <a:pt x="397141" y="35225"/>
                  <a:pt x="396451" y="35501"/>
                  <a:pt x="396036" y="35915"/>
                </a:cubicBezTo>
                <a:lnTo>
                  <a:pt x="315434" y="116517"/>
                </a:lnTo>
                <a:lnTo>
                  <a:pt x="315434" y="2417"/>
                </a:lnTo>
                <a:cubicBezTo>
                  <a:pt x="315434" y="1243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221;p11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AwcO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jgEAAL8FAAC4BAAA6QgAABAAAAAmAAAACAAAAP//////////"/>
              </a:ext>
            </a:extLst>
          </p:cNvSpPr>
          <p:nvPr/>
        </p:nvSpPr>
        <p:spPr>
          <a:xfrm rot="16200000">
            <a:off x="252730" y="934085"/>
            <a:ext cx="514350" cy="514350"/>
          </a:xfrm>
          <a:custGeom>
            <a:avLst/>
            <a:gdLst/>
            <a:ahLst/>
            <a:cxnLst/>
            <a:rect l="0" t="0" r="514350" b="514350"/>
            <a:pathLst>
              <a:path w="514350" h="514350">
                <a:moveTo>
                  <a:pt x="310599" y="5111"/>
                </a:moveTo>
                <a:lnTo>
                  <a:pt x="310599" y="122527"/>
                </a:lnTo>
                <a:cubicBezTo>
                  <a:pt x="310599" y="123494"/>
                  <a:pt x="311221" y="124392"/>
                  <a:pt x="312119" y="124944"/>
                </a:cubicBezTo>
                <a:cubicBezTo>
                  <a:pt x="312326" y="125082"/>
                  <a:pt x="312602" y="125082"/>
                  <a:pt x="312878" y="125082"/>
                </a:cubicBezTo>
                <a:cubicBezTo>
                  <a:pt x="313500" y="125082"/>
                  <a:pt x="314191" y="124806"/>
                  <a:pt x="314812" y="124392"/>
                </a:cubicBezTo>
                <a:lnTo>
                  <a:pt x="397832" y="41372"/>
                </a:lnTo>
                <a:lnTo>
                  <a:pt x="473324" y="116864"/>
                </a:lnTo>
                <a:lnTo>
                  <a:pt x="389958" y="200230"/>
                </a:lnTo>
                <a:cubicBezTo>
                  <a:pt x="389406" y="200436"/>
                  <a:pt x="389061" y="201333"/>
                  <a:pt x="389682" y="202508"/>
                </a:cubicBezTo>
                <a:cubicBezTo>
                  <a:pt x="389958" y="203475"/>
                  <a:pt x="390925" y="204027"/>
                  <a:pt x="391823" y="204027"/>
                </a:cubicBezTo>
                <a:lnTo>
                  <a:pt x="509515" y="204027"/>
                </a:lnTo>
                <a:lnTo>
                  <a:pt x="509515" y="310599"/>
                </a:lnTo>
                <a:lnTo>
                  <a:pt x="391823" y="310599"/>
                </a:lnTo>
                <a:cubicBezTo>
                  <a:pt x="390925" y="310599"/>
                  <a:pt x="389958" y="311221"/>
                  <a:pt x="389682" y="312119"/>
                </a:cubicBezTo>
                <a:cubicBezTo>
                  <a:pt x="389061" y="313017"/>
                  <a:pt x="389406" y="314191"/>
                  <a:pt x="389958" y="314812"/>
                </a:cubicBezTo>
                <a:lnTo>
                  <a:pt x="473324" y="398178"/>
                </a:lnTo>
                <a:lnTo>
                  <a:pt x="397832" y="473670"/>
                </a:lnTo>
                <a:lnTo>
                  <a:pt x="314812" y="390650"/>
                </a:lnTo>
                <a:cubicBezTo>
                  <a:pt x="314260" y="389682"/>
                  <a:pt x="313638" y="389337"/>
                  <a:pt x="313086" y="389337"/>
                </a:cubicBezTo>
                <a:cubicBezTo>
                  <a:pt x="312740" y="389337"/>
                  <a:pt x="312464" y="389475"/>
                  <a:pt x="312119" y="389682"/>
                </a:cubicBezTo>
                <a:cubicBezTo>
                  <a:pt x="311221" y="389958"/>
                  <a:pt x="310599" y="390856"/>
                  <a:pt x="310599" y="392099"/>
                </a:cubicBezTo>
                <a:lnTo>
                  <a:pt x="310599" y="509515"/>
                </a:lnTo>
                <a:lnTo>
                  <a:pt x="204027" y="509515"/>
                </a:lnTo>
                <a:lnTo>
                  <a:pt x="204027" y="392099"/>
                </a:lnTo>
                <a:cubicBezTo>
                  <a:pt x="204027" y="390856"/>
                  <a:pt x="203475" y="389958"/>
                  <a:pt x="202577" y="389682"/>
                </a:cubicBezTo>
                <a:cubicBezTo>
                  <a:pt x="202093" y="389475"/>
                  <a:pt x="201748" y="389337"/>
                  <a:pt x="201403" y="389337"/>
                </a:cubicBezTo>
                <a:cubicBezTo>
                  <a:pt x="200712" y="389337"/>
                  <a:pt x="200090" y="389682"/>
                  <a:pt x="199538" y="390304"/>
                </a:cubicBezTo>
                <a:lnTo>
                  <a:pt x="116518" y="473324"/>
                </a:lnTo>
                <a:lnTo>
                  <a:pt x="41372" y="398178"/>
                </a:lnTo>
                <a:lnTo>
                  <a:pt x="124392" y="315158"/>
                </a:lnTo>
                <a:cubicBezTo>
                  <a:pt x="125013" y="314191"/>
                  <a:pt x="125289" y="313017"/>
                  <a:pt x="125013" y="312119"/>
                </a:cubicBezTo>
                <a:cubicBezTo>
                  <a:pt x="124392" y="311221"/>
                  <a:pt x="123494" y="310599"/>
                  <a:pt x="122596" y="310599"/>
                </a:cubicBezTo>
                <a:lnTo>
                  <a:pt x="5180" y="310599"/>
                </a:lnTo>
                <a:lnTo>
                  <a:pt x="5180" y="204027"/>
                </a:lnTo>
                <a:lnTo>
                  <a:pt x="122596" y="204027"/>
                </a:lnTo>
                <a:cubicBezTo>
                  <a:pt x="123494" y="204027"/>
                  <a:pt x="124392" y="203475"/>
                  <a:pt x="125013" y="202508"/>
                </a:cubicBezTo>
                <a:cubicBezTo>
                  <a:pt x="125289" y="201333"/>
                  <a:pt x="125013" y="200436"/>
                  <a:pt x="124392" y="199538"/>
                </a:cubicBezTo>
                <a:lnTo>
                  <a:pt x="41372" y="116518"/>
                </a:lnTo>
                <a:lnTo>
                  <a:pt x="116518" y="41372"/>
                </a:lnTo>
                <a:lnTo>
                  <a:pt x="199538" y="124392"/>
                </a:lnTo>
                <a:cubicBezTo>
                  <a:pt x="200228" y="124806"/>
                  <a:pt x="200850" y="125082"/>
                  <a:pt x="201610" y="125082"/>
                </a:cubicBezTo>
                <a:cubicBezTo>
                  <a:pt x="201955" y="125082"/>
                  <a:pt x="202231" y="125082"/>
                  <a:pt x="202577" y="124944"/>
                </a:cubicBezTo>
                <a:cubicBezTo>
                  <a:pt x="203475" y="124392"/>
                  <a:pt x="204027" y="123494"/>
                  <a:pt x="204027" y="122527"/>
                </a:cubicBezTo>
                <a:lnTo>
                  <a:pt x="204027" y="5111"/>
                </a:lnTo>
                <a:close/>
                <a:moveTo>
                  <a:pt x="201333" y="0"/>
                </a:moveTo>
                <a:cubicBezTo>
                  <a:pt x="200159" y="0"/>
                  <a:pt x="198916" y="1243"/>
                  <a:pt x="198916" y="2417"/>
                </a:cubicBezTo>
                <a:lnTo>
                  <a:pt x="198916" y="116518"/>
                </a:lnTo>
                <a:lnTo>
                  <a:pt x="118314" y="35916"/>
                </a:lnTo>
                <a:cubicBezTo>
                  <a:pt x="117899" y="35501"/>
                  <a:pt x="117278" y="35225"/>
                  <a:pt x="116656" y="35225"/>
                </a:cubicBezTo>
                <a:cubicBezTo>
                  <a:pt x="116034" y="35225"/>
                  <a:pt x="115344" y="35501"/>
                  <a:pt x="114722" y="35915"/>
                </a:cubicBezTo>
                <a:lnTo>
                  <a:pt x="35915" y="114722"/>
                </a:lnTo>
                <a:cubicBezTo>
                  <a:pt x="35363" y="115344"/>
                  <a:pt x="35018" y="115896"/>
                  <a:pt x="35018" y="116518"/>
                </a:cubicBezTo>
                <a:cubicBezTo>
                  <a:pt x="35018" y="117139"/>
                  <a:pt x="35363" y="117692"/>
                  <a:pt x="35915" y="118314"/>
                </a:cubicBezTo>
                <a:lnTo>
                  <a:pt x="116518" y="198917"/>
                </a:lnTo>
                <a:lnTo>
                  <a:pt x="2417" y="198917"/>
                </a:lnTo>
                <a:cubicBezTo>
                  <a:pt x="1243" y="198916"/>
                  <a:pt x="0" y="200159"/>
                  <a:pt x="0" y="201333"/>
                </a:cubicBezTo>
                <a:lnTo>
                  <a:pt x="0" y="313017"/>
                </a:lnTo>
                <a:cubicBezTo>
                  <a:pt x="0" y="314536"/>
                  <a:pt x="1243" y="315434"/>
                  <a:pt x="2417" y="315434"/>
                </a:cubicBezTo>
                <a:lnTo>
                  <a:pt x="116518" y="315434"/>
                </a:lnTo>
                <a:lnTo>
                  <a:pt x="35915" y="396037"/>
                </a:lnTo>
                <a:cubicBezTo>
                  <a:pt x="35363" y="396589"/>
                  <a:pt x="35018" y="397211"/>
                  <a:pt x="35018" y="397832"/>
                </a:cubicBezTo>
                <a:cubicBezTo>
                  <a:pt x="35018" y="398454"/>
                  <a:pt x="35363" y="399352"/>
                  <a:pt x="35915" y="399628"/>
                </a:cubicBezTo>
                <a:lnTo>
                  <a:pt x="114722" y="478435"/>
                </a:lnTo>
                <a:cubicBezTo>
                  <a:pt x="115344" y="478987"/>
                  <a:pt x="116034" y="479332"/>
                  <a:pt x="116656" y="479332"/>
                </a:cubicBezTo>
                <a:cubicBezTo>
                  <a:pt x="117278" y="479332"/>
                  <a:pt x="117899" y="478987"/>
                  <a:pt x="118314" y="478435"/>
                </a:cubicBezTo>
                <a:lnTo>
                  <a:pt x="198916" y="397833"/>
                </a:lnTo>
                <a:lnTo>
                  <a:pt x="198916" y="511933"/>
                </a:lnTo>
                <a:cubicBezTo>
                  <a:pt x="198916" y="513452"/>
                  <a:pt x="200159" y="514350"/>
                  <a:pt x="201333" y="514350"/>
                </a:cubicBezTo>
                <a:lnTo>
                  <a:pt x="313017" y="514350"/>
                </a:lnTo>
                <a:cubicBezTo>
                  <a:pt x="314260" y="514350"/>
                  <a:pt x="315434" y="513452"/>
                  <a:pt x="315434" y="511933"/>
                </a:cubicBezTo>
                <a:lnTo>
                  <a:pt x="315434" y="397832"/>
                </a:lnTo>
                <a:lnTo>
                  <a:pt x="396036" y="478434"/>
                </a:lnTo>
                <a:cubicBezTo>
                  <a:pt x="396451" y="478987"/>
                  <a:pt x="397141" y="479332"/>
                  <a:pt x="397832" y="479332"/>
                </a:cubicBezTo>
                <a:cubicBezTo>
                  <a:pt x="398523" y="479332"/>
                  <a:pt x="399214" y="478987"/>
                  <a:pt x="399628" y="478435"/>
                </a:cubicBezTo>
                <a:lnTo>
                  <a:pt x="478435" y="399628"/>
                </a:lnTo>
                <a:cubicBezTo>
                  <a:pt x="479609" y="398730"/>
                  <a:pt x="479609" y="397211"/>
                  <a:pt x="478435" y="396036"/>
                </a:cubicBezTo>
                <a:lnTo>
                  <a:pt x="397832" y="315433"/>
                </a:lnTo>
                <a:lnTo>
                  <a:pt x="511933" y="315433"/>
                </a:lnTo>
                <a:cubicBezTo>
                  <a:pt x="513452" y="315434"/>
                  <a:pt x="514350" y="314536"/>
                  <a:pt x="514350" y="313017"/>
                </a:cubicBezTo>
                <a:lnTo>
                  <a:pt x="514350" y="201333"/>
                </a:lnTo>
                <a:cubicBezTo>
                  <a:pt x="514350" y="200159"/>
                  <a:pt x="513452" y="198916"/>
                  <a:pt x="511933" y="198916"/>
                </a:cubicBezTo>
                <a:lnTo>
                  <a:pt x="397832" y="198916"/>
                </a:lnTo>
                <a:lnTo>
                  <a:pt x="478435" y="118313"/>
                </a:lnTo>
                <a:cubicBezTo>
                  <a:pt x="479056" y="117692"/>
                  <a:pt x="479332" y="117139"/>
                  <a:pt x="479332" y="116518"/>
                </a:cubicBezTo>
                <a:cubicBezTo>
                  <a:pt x="479332" y="115896"/>
                  <a:pt x="479056" y="115344"/>
                  <a:pt x="478435" y="114722"/>
                </a:cubicBezTo>
                <a:lnTo>
                  <a:pt x="399628" y="35915"/>
                </a:lnTo>
                <a:cubicBezTo>
                  <a:pt x="399214" y="35501"/>
                  <a:pt x="398523" y="35225"/>
                  <a:pt x="397832" y="35225"/>
                </a:cubicBezTo>
                <a:cubicBezTo>
                  <a:pt x="397141" y="35225"/>
                  <a:pt x="396451" y="35501"/>
                  <a:pt x="396036" y="35915"/>
                </a:cubicBezTo>
                <a:lnTo>
                  <a:pt x="315434" y="116517"/>
                </a:lnTo>
                <a:lnTo>
                  <a:pt x="315434" y="2417"/>
                </a:lnTo>
                <a:cubicBezTo>
                  <a:pt x="315434" y="1243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" name="Google Shape;222;p11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KCDK5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jgEAAIgBAAC4BAAAswQAABAAAAAmAAAACAAAAP//////////"/>
              </a:ext>
            </a:extLst>
          </p:cNvSpPr>
          <p:nvPr/>
        </p:nvSpPr>
        <p:spPr>
          <a:xfrm rot="16200000">
            <a:off x="252730" y="248920"/>
            <a:ext cx="514985" cy="514350"/>
          </a:xfrm>
          <a:custGeom>
            <a:avLst/>
            <a:gdLst/>
            <a:ahLst/>
            <a:cxnLst/>
            <a:rect l="0" t="0" r="514985" b="514350"/>
            <a:pathLst>
              <a:path w="514985" h="514350">
                <a:moveTo>
                  <a:pt x="310982" y="5111"/>
                </a:moveTo>
                <a:lnTo>
                  <a:pt x="310982" y="122527"/>
                </a:lnTo>
                <a:cubicBezTo>
                  <a:pt x="310982" y="123494"/>
                  <a:pt x="311604" y="124392"/>
                  <a:pt x="312503" y="124944"/>
                </a:cubicBezTo>
                <a:cubicBezTo>
                  <a:pt x="312711" y="125082"/>
                  <a:pt x="312988" y="125082"/>
                  <a:pt x="313264" y="125082"/>
                </a:cubicBezTo>
                <a:cubicBezTo>
                  <a:pt x="313887" y="125082"/>
                  <a:pt x="314578" y="124806"/>
                  <a:pt x="315200" y="124392"/>
                </a:cubicBezTo>
                <a:lnTo>
                  <a:pt x="398323" y="41269"/>
                </a:lnTo>
                <a:lnTo>
                  <a:pt x="473907" y="116853"/>
                </a:lnTo>
                <a:lnTo>
                  <a:pt x="390439" y="200321"/>
                </a:lnTo>
                <a:cubicBezTo>
                  <a:pt x="389886" y="200436"/>
                  <a:pt x="389540" y="201333"/>
                  <a:pt x="390163" y="202508"/>
                </a:cubicBezTo>
                <a:cubicBezTo>
                  <a:pt x="390439" y="203475"/>
                  <a:pt x="391407" y="204027"/>
                  <a:pt x="392306" y="204027"/>
                </a:cubicBezTo>
                <a:lnTo>
                  <a:pt x="510144" y="204027"/>
                </a:lnTo>
                <a:lnTo>
                  <a:pt x="510144" y="310599"/>
                </a:lnTo>
                <a:lnTo>
                  <a:pt x="392306" y="310599"/>
                </a:lnTo>
                <a:cubicBezTo>
                  <a:pt x="391407" y="310599"/>
                  <a:pt x="390439" y="311221"/>
                  <a:pt x="390163" y="312119"/>
                </a:cubicBezTo>
                <a:cubicBezTo>
                  <a:pt x="389540" y="313017"/>
                  <a:pt x="389886" y="314191"/>
                  <a:pt x="390439" y="314812"/>
                </a:cubicBezTo>
                <a:lnTo>
                  <a:pt x="473907" y="398280"/>
                </a:lnTo>
                <a:lnTo>
                  <a:pt x="398323" y="473864"/>
                </a:lnTo>
                <a:lnTo>
                  <a:pt x="315200" y="390741"/>
                </a:lnTo>
                <a:cubicBezTo>
                  <a:pt x="314647" y="389682"/>
                  <a:pt x="314025" y="389337"/>
                  <a:pt x="313472" y="389337"/>
                </a:cubicBezTo>
                <a:cubicBezTo>
                  <a:pt x="313126" y="389337"/>
                  <a:pt x="312849" y="389475"/>
                  <a:pt x="312503" y="389682"/>
                </a:cubicBezTo>
                <a:cubicBezTo>
                  <a:pt x="311604" y="389958"/>
                  <a:pt x="310982" y="390856"/>
                  <a:pt x="310982" y="392099"/>
                </a:cubicBezTo>
                <a:lnTo>
                  <a:pt x="310982" y="509515"/>
                </a:lnTo>
                <a:lnTo>
                  <a:pt x="204278" y="509515"/>
                </a:lnTo>
                <a:lnTo>
                  <a:pt x="204278" y="392099"/>
                </a:lnTo>
                <a:cubicBezTo>
                  <a:pt x="204278" y="390856"/>
                  <a:pt x="203725" y="389958"/>
                  <a:pt x="202826" y="389682"/>
                </a:cubicBezTo>
                <a:cubicBezTo>
                  <a:pt x="202342" y="389475"/>
                  <a:pt x="201996" y="389337"/>
                  <a:pt x="201651" y="389337"/>
                </a:cubicBezTo>
                <a:cubicBezTo>
                  <a:pt x="200959" y="389337"/>
                  <a:pt x="200337" y="389682"/>
                  <a:pt x="199784" y="390304"/>
                </a:cubicBezTo>
                <a:lnTo>
                  <a:pt x="116661" y="473427"/>
                </a:lnTo>
                <a:lnTo>
                  <a:pt x="41422" y="398188"/>
                </a:lnTo>
                <a:lnTo>
                  <a:pt x="124544" y="315066"/>
                </a:lnTo>
                <a:cubicBezTo>
                  <a:pt x="125167" y="314191"/>
                  <a:pt x="125444" y="313017"/>
                  <a:pt x="125167" y="312119"/>
                </a:cubicBezTo>
                <a:cubicBezTo>
                  <a:pt x="124544" y="311221"/>
                  <a:pt x="123646" y="310599"/>
                  <a:pt x="122747" y="310599"/>
                </a:cubicBezTo>
                <a:lnTo>
                  <a:pt x="5186" y="310599"/>
                </a:lnTo>
                <a:lnTo>
                  <a:pt x="5186" y="204027"/>
                </a:lnTo>
                <a:lnTo>
                  <a:pt x="122747" y="204027"/>
                </a:lnTo>
                <a:cubicBezTo>
                  <a:pt x="123646" y="204027"/>
                  <a:pt x="124544" y="203475"/>
                  <a:pt x="125167" y="202508"/>
                </a:cubicBezTo>
                <a:cubicBezTo>
                  <a:pt x="125444" y="201333"/>
                  <a:pt x="125167" y="200436"/>
                  <a:pt x="124544" y="199538"/>
                </a:cubicBezTo>
                <a:lnTo>
                  <a:pt x="41422" y="116416"/>
                </a:lnTo>
                <a:lnTo>
                  <a:pt x="116661" y="41177"/>
                </a:lnTo>
                <a:lnTo>
                  <a:pt x="199784" y="124300"/>
                </a:lnTo>
                <a:cubicBezTo>
                  <a:pt x="200475" y="124806"/>
                  <a:pt x="201097" y="125082"/>
                  <a:pt x="201858" y="125082"/>
                </a:cubicBezTo>
                <a:cubicBezTo>
                  <a:pt x="202204" y="125082"/>
                  <a:pt x="202481" y="125082"/>
                  <a:pt x="202826" y="124944"/>
                </a:cubicBezTo>
                <a:cubicBezTo>
                  <a:pt x="203725" y="124392"/>
                  <a:pt x="204278" y="123494"/>
                  <a:pt x="204278" y="122527"/>
                </a:cubicBezTo>
                <a:lnTo>
                  <a:pt x="204278" y="5111"/>
                </a:lnTo>
                <a:close/>
                <a:moveTo>
                  <a:pt x="201582" y="0"/>
                </a:moveTo>
                <a:cubicBezTo>
                  <a:pt x="200406" y="0"/>
                  <a:pt x="199161" y="1243"/>
                  <a:pt x="199161" y="2417"/>
                </a:cubicBezTo>
                <a:lnTo>
                  <a:pt x="199161" y="116518"/>
                </a:lnTo>
                <a:lnTo>
                  <a:pt x="118458" y="35815"/>
                </a:lnTo>
                <a:cubicBezTo>
                  <a:pt x="118043" y="35501"/>
                  <a:pt x="117422" y="35225"/>
                  <a:pt x="116800" y="35225"/>
                </a:cubicBezTo>
                <a:cubicBezTo>
                  <a:pt x="116177" y="35225"/>
                  <a:pt x="115486" y="35501"/>
                  <a:pt x="114863" y="35915"/>
                </a:cubicBezTo>
                <a:lnTo>
                  <a:pt x="35959" y="114819"/>
                </a:lnTo>
                <a:cubicBezTo>
                  <a:pt x="35406" y="115344"/>
                  <a:pt x="35060" y="115896"/>
                  <a:pt x="35060" y="116518"/>
                </a:cubicBezTo>
                <a:cubicBezTo>
                  <a:pt x="35060" y="117139"/>
                  <a:pt x="35406" y="117692"/>
                  <a:pt x="35959" y="118314"/>
                </a:cubicBezTo>
                <a:lnTo>
                  <a:pt x="116661" y="199016"/>
                </a:lnTo>
                <a:lnTo>
                  <a:pt x="2420" y="199016"/>
                </a:lnTo>
                <a:cubicBezTo>
                  <a:pt x="1244" y="198916"/>
                  <a:pt x="0" y="200159"/>
                  <a:pt x="0" y="201333"/>
                </a:cubicBezTo>
                <a:lnTo>
                  <a:pt x="0" y="313017"/>
                </a:lnTo>
                <a:cubicBezTo>
                  <a:pt x="0" y="314536"/>
                  <a:pt x="1244" y="315434"/>
                  <a:pt x="2420" y="315434"/>
                </a:cubicBezTo>
                <a:lnTo>
                  <a:pt x="116661" y="315434"/>
                </a:lnTo>
                <a:lnTo>
                  <a:pt x="35959" y="396136"/>
                </a:lnTo>
                <a:cubicBezTo>
                  <a:pt x="35406" y="396589"/>
                  <a:pt x="35060" y="397211"/>
                  <a:pt x="35060" y="397832"/>
                </a:cubicBezTo>
                <a:cubicBezTo>
                  <a:pt x="35060" y="398454"/>
                  <a:pt x="35406" y="399352"/>
                  <a:pt x="35959" y="399628"/>
                </a:cubicBezTo>
                <a:lnTo>
                  <a:pt x="114863" y="478532"/>
                </a:lnTo>
                <a:cubicBezTo>
                  <a:pt x="115486" y="478987"/>
                  <a:pt x="116177" y="479332"/>
                  <a:pt x="116800" y="479332"/>
                </a:cubicBezTo>
                <a:cubicBezTo>
                  <a:pt x="117422" y="479332"/>
                  <a:pt x="118043" y="478987"/>
                  <a:pt x="118458" y="478435"/>
                </a:cubicBezTo>
                <a:lnTo>
                  <a:pt x="199161" y="397732"/>
                </a:lnTo>
                <a:lnTo>
                  <a:pt x="199161" y="511933"/>
                </a:lnTo>
                <a:cubicBezTo>
                  <a:pt x="199161" y="513452"/>
                  <a:pt x="200406" y="514350"/>
                  <a:pt x="201582" y="514350"/>
                </a:cubicBezTo>
                <a:lnTo>
                  <a:pt x="313402" y="514350"/>
                </a:lnTo>
                <a:cubicBezTo>
                  <a:pt x="314647" y="514350"/>
                  <a:pt x="315823" y="513452"/>
                  <a:pt x="315823" y="511933"/>
                </a:cubicBezTo>
                <a:lnTo>
                  <a:pt x="315823" y="397832"/>
                </a:lnTo>
                <a:lnTo>
                  <a:pt x="396525" y="478534"/>
                </a:lnTo>
                <a:cubicBezTo>
                  <a:pt x="396940" y="478987"/>
                  <a:pt x="397631" y="479332"/>
                  <a:pt x="398323" y="479332"/>
                </a:cubicBezTo>
                <a:cubicBezTo>
                  <a:pt x="399014" y="479332"/>
                  <a:pt x="399706" y="478987"/>
                  <a:pt x="400121" y="478435"/>
                </a:cubicBezTo>
                <a:lnTo>
                  <a:pt x="479025" y="399531"/>
                </a:lnTo>
                <a:cubicBezTo>
                  <a:pt x="480200" y="398730"/>
                  <a:pt x="480200" y="397211"/>
                  <a:pt x="479025" y="396036"/>
                </a:cubicBezTo>
                <a:lnTo>
                  <a:pt x="398323" y="315334"/>
                </a:lnTo>
                <a:lnTo>
                  <a:pt x="512564" y="315334"/>
                </a:lnTo>
                <a:cubicBezTo>
                  <a:pt x="514086" y="315434"/>
                  <a:pt x="514985" y="314536"/>
                  <a:pt x="514985" y="313017"/>
                </a:cubicBezTo>
                <a:lnTo>
                  <a:pt x="514985" y="201333"/>
                </a:lnTo>
                <a:cubicBezTo>
                  <a:pt x="514985" y="200159"/>
                  <a:pt x="514086" y="198916"/>
                  <a:pt x="512564" y="198916"/>
                </a:cubicBezTo>
                <a:lnTo>
                  <a:pt x="398323" y="198916"/>
                </a:lnTo>
                <a:lnTo>
                  <a:pt x="479025" y="118214"/>
                </a:lnTo>
                <a:cubicBezTo>
                  <a:pt x="479647" y="117692"/>
                  <a:pt x="479924" y="117139"/>
                  <a:pt x="479924" y="116518"/>
                </a:cubicBezTo>
                <a:cubicBezTo>
                  <a:pt x="479924" y="115896"/>
                  <a:pt x="479647" y="115344"/>
                  <a:pt x="479025" y="114722"/>
                </a:cubicBezTo>
                <a:lnTo>
                  <a:pt x="400121" y="35818"/>
                </a:lnTo>
                <a:cubicBezTo>
                  <a:pt x="399706" y="35501"/>
                  <a:pt x="399014" y="35225"/>
                  <a:pt x="398323" y="35225"/>
                </a:cubicBezTo>
                <a:cubicBezTo>
                  <a:pt x="397631" y="35225"/>
                  <a:pt x="396940" y="35501"/>
                  <a:pt x="396525" y="35915"/>
                </a:cubicBezTo>
                <a:lnTo>
                  <a:pt x="315823" y="116617"/>
                </a:lnTo>
                <a:lnTo>
                  <a:pt x="315823" y="2417"/>
                </a:lnTo>
                <a:cubicBezTo>
                  <a:pt x="315823" y="1243"/>
                  <a:pt x="314924" y="0"/>
                  <a:pt x="3134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" name="Google Shape;223;p11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IZHy0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AAAAAEAAAAAAAAAAAAAAAAAAAAAAAAAAAAAAAAAAAAAAAAAAAAAAAJ/f38AAAAAA8zMzADAwP8Af39/AAAAAAAAAAAAAAAAAAAAAAAAAAAAIQAAABgAAAAUAAAABS4AAAAAAABQOAAASwoAABAAAAAmAAAACAAAAP//////////"/>
              </a:ext>
            </a:extLst>
          </p:cNvSpPr>
          <p:nvPr/>
        </p:nvSpPr>
        <p:spPr>
          <a:xfrm rot="16200000" flipH="1">
            <a:off x="7480935" y="0"/>
            <a:ext cx="1673225" cy="1673225"/>
          </a:xfrm>
          <a:custGeom>
            <a:avLst/>
            <a:gdLst/>
            <a:ahLst/>
            <a:cxnLst/>
            <a:rect l="0" t="0" r="1673225" b="1673225"/>
            <a:pathLst>
              <a:path w="1673225" h="1673225">
                <a:moveTo>
                  <a:pt x="58" y="0"/>
                </a:moveTo>
                <a:lnTo>
                  <a:pt x="58" y="1673225"/>
                </a:lnTo>
                <a:lnTo>
                  <a:pt x="1673166" y="1673225"/>
                </a:lnTo>
                <a:cubicBezTo>
                  <a:pt x="1673166" y="749120"/>
                  <a:pt x="924072" y="0"/>
                  <a:pt x="58" y="0"/>
                </a:cubicBez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" name="Google Shape;224;p11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C8sAAAAAAAAojYAAOEEAAAQAAAAJgAAAAgAAAD/////AAAAAA=="/>
              </a:ext>
            </a:extLst>
          </p:cNvGrpSpPr>
          <p:nvPr/>
        </p:nvGrpSpPr>
        <p:grpSpPr>
          <a:xfrm>
            <a:off x="7182485" y="0"/>
            <a:ext cx="1698625" cy="793115"/>
            <a:chOff x="7182485" y="0"/>
            <a:chExt cx="1698625" cy="793115"/>
          </a:xfrm>
        </p:grpSpPr>
        <p:sp>
          <p:nvSpPr>
            <p:cNvPr id="35" name="Google Shape;225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D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MPeCK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ywAAIMAAACvMAAA4QQAAAAAAAAmAAAACAAAAP//////////"/>
                </a:ext>
              </a:extLst>
            </p:cNvSpPr>
            <p:nvPr/>
          </p:nvSpPr>
          <p:spPr>
            <a:xfrm>
              <a:off x="7182485" y="83185"/>
              <a:ext cx="731520" cy="709930"/>
            </a:xfrm>
            <a:custGeom>
              <a:avLst/>
              <a:gdLst/>
              <a:ahLst/>
              <a:cxnLst/>
              <a:rect l="0" t="0" r="731520" b="709930"/>
              <a:pathLst>
                <a:path w="731520" h="709930">
                  <a:moveTo>
                    <a:pt x="607575" y="0"/>
                  </a:moveTo>
                  <a:cubicBezTo>
                    <a:pt x="578761" y="0"/>
                    <a:pt x="549887" y="11044"/>
                    <a:pt x="527821" y="33132"/>
                  </a:cubicBezTo>
                  <a:lnTo>
                    <a:pt x="44132" y="516821"/>
                  </a:lnTo>
                  <a:cubicBezTo>
                    <a:pt x="59" y="561482"/>
                    <a:pt x="59" y="632798"/>
                    <a:pt x="44132" y="676974"/>
                  </a:cubicBezTo>
                  <a:cubicBezTo>
                    <a:pt x="66080" y="698945"/>
                    <a:pt x="94954" y="709930"/>
                    <a:pt x="123827" y="709930"/>
                  </a:cubicBezTo>
                  <a:cubicBezTo>
                    <a:pt x="152701" y="709930"/>
                    <a:pt x="181633" y="698945"/>
                    <a:pt x="203640" y="676974"/>
                  </a:cubicBezTo>
                  <a:lnTo>
                    <a:pt x="687330" y="193284"/>
                  </a:lnTo>
                  <a:cubicBezTo>
                    <a:pt x="731461" y="148624"/>
                    <a:pt x="731461" y="77014"/>
                    <a:pt x="687330" y="33132"/>
                  </a:cubicBezTo>
                  <a:cubicBezTo>
                    <a:pt x="665322" y="11044"/>
                    <a:pt x="636449" y="0"/>
                    <a:pt x="607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226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I+P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piwAAAAAAAAhMQAAfAQAAAAAAAAmAAAACAAAAP//////////"/>
                </a:ext>
              </a:extLst>
            </p:cNvSpPr>
            <p:nvPr/>
          </p:nvSpPr>
          <p:spPr>
            <a:xfrm>
              <a:off x="7258050" y="0"/>
              <a:ext cx="728345" cy="728980"/>
            </a:xfrm>
            <a:custGeom>
              <a:avLst/>
              <a:gdLst/>
              <a:ahLst/>
              <a:cxnLst/>
              <a:rect l="0" t="0" r="728345" b="728980"/>
              <a:pathLst>
                <a:path w="728345" h="728980">
                  <a:moveTo>
                    <a:pt x="725234" y="59"/>
                  </a:moveTo>
                  <a:lnTo>
                    <a:pt x="0" y="725293"/>
                  </a:lnTo>
                  <a:lnTo>
                    <a:pt x="2816" y="728980"/>
                  </a:lnTo>
                  <a:lnTo>
                    <a:pt x="728286" y="3510"/>
                  </a:lnTo>
                  <a:lnTo>
                    <a:pt x="725234" y="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227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xs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Ay0AAGYDAAC9LQAAHQQAAAAAAAAmAAAACAAAAP//////////"/>
                </a:ext>
              </a:extLst>
            </p:cNvSpPr>
            <p:nvPr/>
          </p:nvSpPr>
          <p:spPr>
            <a:xfrm>
              <a:off x="7317105" y="55245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824" y="58"/>
                    <a:pt x="59" y="1055"/>
                    <a:pt x="59" y="2111"/>
                  </a:cubicBezTo>
                  <a:cubicBezTo>
                    <a:pt x="59" y="3402"/>
                    <a:pt x="824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146"/>
                    <a:pt x="116050" y="116146"/>
                  </a:cubicBezTo>
                  <a:cubicBezTo>
                    <a:pt x="117051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228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8+PC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aC0AAAEDAAAhLgAAuAMAAAAAAAAmAAAACAAAAP//////////"/>
                </a:ext>
              </a:extLst>
            </p:cNvSpPr>
            <p:nvPr/>
          </p:nvSpPr>
          <p:spPr>
            <a:xfrm>
              <a:off x="7381240" y="48831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9" y="58"/>
                  </a:moveTo>
                  <a:cubicBezTo>
                    <a:pt x="1054" y="58"/>
                    <a:pt x="0" y="823"/>
                    <a:pt x="0" y="2117"/>
                  </a:cubicBezTo>
                  <a:cubicBezTo>
                    <a:pt x="0" y="3352"/>
                    <a:pt x="1054" y="4116"/>
                    <a:pt x="2049" y="4116"/>
                  </a:cubicBezTo>
                  <a:lnTo>
                    <a:pt x="113141" y="4116"/>
                  </a:lnTo>
                  <a:lnTo>
                    <a:pt x="113141" y="114146"/>
                  </a:lnTo>
                  <a:cubicBezTo>
                    <a:pt x="113141" y="115146"/>
                    <a:pt x="114136" y="116205"/>
                    <a:pt x="115425" y="116205"/>
                  </a:cubicBezTo>
                  <a:cubicBezTo>
                    <a:pt x="116420" y="116205"/>
                    <a:pt x="117475" y="115146"/>
                    <a:pt x="117475" y="114146"/>
                  </a:cubicBezTo>
                  <a:lnTo>
                    <a:pt x="117475" y="2117"/>
                  </a:lnTo>
                  <a:cubicBezTo>
                    <a:pt x="117475" y="823"/>
                    <a:pt x="116420" y="58"/>
                    <a:pt x="115425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229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zC0AAJ0CAACGLgAAVAMAAAAAAAAmAAAACAAAAP//////////"/>
                </a:ext>
              </a:extLst>
            </p:cNvSpPr>
            <p:nvPr/>
          </p:nvSpPr>
          <p:spPr>
            <a:xfrm>
              <a:off x="7444740" y="4248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060" y="0"/>
                  </a:moveTo>
                  <a:cubicBezTo>
                    <a:pt x="1059" y="0"/>
                    <a:pt x="0" y="1056"/>
                    <a:pt x="0" y="2288"/>
                  </a:cubicBezTo>
                  <a:cubicBezTo>
                    <a:pt x="0" y="3345"/>
                    <a:pt x="1059" y="4343"/>
                    <a:pt x="2060" y="4343"/>
                  </a:cubicBezTo>
                  <a:lnTo>
                    <a:pt x="113932" y="4343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230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pib2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MS4AADgCAADrLgAA7wIAAAAAAAAmAAAACAAAAP//////////"/>
                </a:ext>
              </a:extLst>
            </p:cNvSpPr>
            <p:nvPr/>
          </p:nvSpPr>
          <p:spPr>
            <a:xfrm>
              <a:off x="7508875" y="36068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0" y="1055"/>
                    <a:pt x="0" y="2111"/>
                  </a:cubicBezTo>
                  <a:cubicBezTo>
                    <a:pt x="0" y="3402"/>
                    <a:pt x="1057" y="4399"/>
                    <a:pt x="2349" y="4399"/>
                  </a:cubicBezTo>
                  <a:lnTo>
                    <a:pt x="113705" y="4399"/>
                  </a:lnTo>
                  <a:lnTo>
                    <a:pt x="113705" y="113858"/>
                  </a:lnTo>
                  <a:cubicBezTo>
                    <a:pt x="113705" y="115149"/>
                    <a:pt x="114762" y="116205"/>
                    <a:pt x="115761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31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xuVG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li4AANMBAABPLwAAigIAAAAAAAAmAAAACAAAAP//////////"/>
                </a:ext>
              </a:extLst>
            </p:cNvSpPr>
            <p:nvPr/>
          </p:nvSpPr>
          <p:spPr>
            <a:xfrm>
              <a:off x="7573010" y="29654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107" y="58"/>
                  </a:moveTo>
                  <a:cubicBezTo>
                    <a:pt x="819" y="58"/>
                    <a:pt x="58" y="1058"/>
                    <a:pt x="58" y="2116"/>
                  </a:cubicBezTo>
                  <a:cubicBezTo>
                    <a:pt x="58" y="3409"/>
                    <a:pt x="819" y="4408"/>
                    <a:pt x="2107" y="4408"/>
                  </a:cubicBezTo>
                  <a:lnTo>
                    <a:pt x="113085" y="4408"/>
                  </a:lnTo>
                  <a:lnTo>
                    <a:pt x="113085" y="114088"/>
                  </a:lnTo>
                  <a:cubicBezTo>
                    <a:pt x="113085" y="115382"/>
                    <a:pt x="114138" y="116146"/>
                    <a:pt x="115426" y="116146"/>
                  </a:cubicBezTo>
                  <a:cubicBezTo>
                    <a:pt x="116421" y="116146"/>
                    <a:pt x="117475" y="115382"/>
                    <a:pt x="117475" y="114088"/>
                  </a:cubicBezTo>
                  <a:lnTo>
                    <a:pt x="117475" y="2116"/>
                  </a:lnTo>
                  <a:cubicBezTo>
                    <a:pt x="117475" y="1058"/>
                    <a:pt x="116421" y="58"/>
                    <a:pt x="115426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32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IxOT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+i4AAG4BAAC0LwAAJQIAAAAAAAAmAAAACAAAAP//////////"/>
                </a:ext>
              </a:extLst>
            </p:cNvSpPr>
            <p:nvPr/>
          </p:nvSpPr>
          <p:spPr>
            <a:xfrm>
              <a:off x="7636510" y="2324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0"/>
                  </a:moveTo>
                  <a:cubicBezTo>
                    <a:pt x="1059" y="0"/>
                    <a:pt x="59" y="1056"/>
                    <a:pt x="59" y="2347"/>
                  </a:cubicBezTo>
                  <a:cubicBezTo>
                    <a:pt x="59" y="3580"/>
                    <a:pt x="1059" y="4401"/>
                    <a:pt x="2119" y="4401"/>
                  </a:cubicBezTo>
                  <a:lnTo>
                    <a:pt x="113991" y="4401"/>
                  </a:lnTo>
                  <a:lnTo>
                    <a:pt x="113991" y="114150"/>
                  </a:lnTo>
                  <a:cubicBezTo>
                    <a:pt x="113991" y="115148"/>
                    <a:pt x="114756" y="116205"/>
                    <a:pt x="116050" y="116205"/>
                  </a:cubicBezTo>
                  <a:cubicBezTo>
                    <a:pt x="117051" y="116205"/>
                    <a:pt x="118110" y="115148"/>
                    <a:pt x="118110" y="114150"/>
                  </a:cubicBezTo>
                  <a:lnTo>
                    <a:pt x="118110" y="2347"/>
                  </a:lnTo>
                  <a:cubicBezTo>
                    <a:pt x="118110" y="1056"/>
                    <a:pt x="117051" y="0"/>
                    <a:pt x="11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33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Iv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Xy8AAAoBAAAZMAAAwQEAAAAAAAAmAAAACAAAAP//////////"/>
                </a:ext>
              </a:extLst>
            </p:cNvSpPr>
            <p:nvPr/>
          </p:nvSpPr>
          <p:spPr>
            <a:xfrm>
              <a:off x="7700645" y="1689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1057" y="0"/>
                    <a:pt x="0" y="1056"/>
                    <a:pt x="0" y="2288"/>
                  </a:cubicBezTo>
                  <a:cubicBezTo>
                    <a:pt x="0" y="3345"/>
                    <a:pt x="1057" y="4343"/>
                    <a:pt x="2291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34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JzcX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AAAAAEAAAAAAAAAAAAAAAAAAAAAAAAAAAAAAAAAAAAAAAAAAAAAAAJ/f38AAAAAA8zMzADAwP8Af39/AAAAAAAAAAAAAAAAAAAAAAAAAAAAIQAAABgAAAAUAAAA8C4AAIMAAABwMwAA4QQAAAAAAAAmAAAACAAAAP//////////"/>
                </a:ext>
              </a:extLst>
            </p:cNvSpPr>
            <p:nvPr/>
          </p:nvSpPr>
          <p:spPr>
            <a:xfrm>
              <a:off x="7630160" y="83185"/>
              <a:ext cx="731520" cy="709930"/>
            </a:xfrm>
            <a:custGeom>
              <a:avLst/>
              <a:gdLst/>
              <a:ahLst/>
              <a:cxnLst/>
              <a:rect l="0" t="0" r="731520" b="709930"/>
              <a:pathLst>
                <a:path w="731520" h="709930">
                  <a:moveTo>
                    <a:pt x="607829" y="0"/>
                  </a:moveTo>
                  <a:cubicBezTo>
                    <a:pt x="578946" y="0"/>
                    <a:pt x="550064" y="11044"/>
                    <a:pt x="528049" y="33132"/>
                  </a:cubicBezTo>
                  <a:lnTo>
                    <a:pt x="43911" y="517270"/>
                  </a:lnTo>
                  <a:cubicBezTo>
                    <a:pt x="59" y="561482"/>
                    <a:pt x="59" y="632798"/>
                    <a:pt x="43911" y="676974"/>
                  </a:cubicBezTo>
                  <a:cubicBezTo>
                    <a:pt x="65984" y="698945"/>
                    <a:pt x="94867" y="709930"/>
                    <a:pt x="123691" y="709930"/>
                  </a:cubicBezTo>
                  <a:cubicBezTo>
                    <a:pt x="152574" y="709930"/>
                    <a:pt x="181456" y="698945"/>
                    <a:pt x="203471" y="676974"/>
                  </a:cubicBezTo>
                  <a:lnTo>
                    <a:pt x="687609" y="192836"/>
                  </a:lnTo>
                  <a:cubicBezTo>
                    <a:pt x="731461" y="148624"/>
                    <a:pt x="731461" y="77014"/>
                    <a:pt x="687609" y="33132"/>
                  </a:cubicBezTo>
                  <a:cubicBezTo>
                    <a:pt x="665536" y="11044"/>
                    <a:pt x="636653" y="0"/>
                    <a:pt x="607829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35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JDdH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Zi8AAAAAAADhMwAAfAQAAAAAAAAmAAAACAAAAP//////////"/>
                </a:ext>
              </a:extLst>
            </p:cNvSpPr>
            <p:nvPr/>
          </p:nvSpPr>
          <p:spPr>
            <a:xfrm>
              <a:off x="7705090" y="0"/>
              <a:ext cx="728345" cy="728980"/>
            </a:xfrm>
            <a:custGeom>
              <a:avLst/>
              <a:gdLst/>
              <a:ahLst/>
              <a:cxnLst/>
              <a:rect l="0" t="0" r="728345" b="728980"/>
              <a:pathLst>
                <a:path w="728345" h="728980">
                  <a:moveTo>
                    <a:pt x="725234" y="59"/>
                  </a:moveTo>
                  <a:lnTo>
                    <a:pt x="0" y="725293"/>
                  </a:lnTo>
                  <a:lnTo>
                    <a:pt x="3110" y="728980"/>
                  </a:lnTo>
                  <a:lnTo>
                    <a:pt x="728286" y="3804"/>
                  </a:lnTo>
                  <a:lnTo>
                    <a:pt x="725234" y="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36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0iZG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wy8AAGYDAAB9MAAAHQQAAAAAAAAmAAAACAAAAP//////////"/>
                </a:ext>
              </a:extLst>
            </p:cNvSpPr>
            <p:nvPr/>
          </p:nvSpPr>
          <p:spPr>
            <a:xfrm>
              <a:off x="7764145" y="55245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354" y="4399"/>
                  </a:cubicBezTo>
                  <a:lnTo>
                    <a:pt x="113991" y="4399"/>
                  </a:lnTo>
                  <a:lnTo>
                    <a:pt x="113991" y="113858"/>
                  </a:lnTo>
                  <a:cubicBezTo>
                    <a:pt x="113991" y="115149"/>
                    <a:pt x="114756" y="116146"/>
                    <a:pt x="116050" y="116146"/>
                  </a:cubicBezTo>
                  <a:cubicBezTo>
                    <a:pt x="117345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237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M1Ii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KDAAAAEDAADiMAAAuAMAAAAAAAAmAAAACAAAAP//////////"/>
                </a:ext>
              </a:extLst>
            </p:cNvSpPr>
            <p:nvPr/>
          </p:nvSpPr>
          <p:spPr>
            <a:xfrm>
              <a:off x="7828280" y="4883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58"/>
                  </a:moveTo>
                  <a:cubicBezTo>
                    <a:pt x="1057" y="58"/>
                    <a:pt x="0" y="823"/>
                    <a:pt x="0" y="2117"/>
                  </a:cubicBezTo>
                  <a:cubicBezTo>
                    <a:pt x="0" y="3352"/>
                    <a:pt x="1057" y="4116"/>
                    <a:pt x="2291" y="4116"/>
                  </a:cubicBezTo>
                  <a:lnTo>
                    <a:pt x="113705" y="4116"/>
                  </a:lnTo>
                  <a:lnTo>
                    <a:pt x="113705" y="114146"/>
                  </a:lnTo>
                  <a:cubicBezTo>
                    <a:pt x="113705" y="115146"/>
                    <a:pt x="114704" y="116205"/>
                    <a:pt x="115761" y="116205"/>
                  </a:cubicBezTo>
                  <a:cubicBezTo>
                    <a:pt x="117053" y="116205"/>
                    <a:pt x="118051" y="115146"/>
                    <a:pt x="118051" y="114146"/>
                  </a:cubicBezTo>
                  <a:lnTo>
                    <a:pt x="118051" y="2117"/>
                  </a:lnTo>
                  <a:cubicBezTo>
                    <a:pt x="118051" y="823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238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E0Mj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jTAAAJ0CAABGMQAAVAMAAAAAAAAmAAAACAAAAP//////////"/>
                </a:ext>
              </a:extLst>
            </p:cNvSpPr>
            <p:nvPr/>
          </p:nvSpPr>
          <p:spPr>
            <a:xfrm>
              <a:off x="7892415" y="42481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107" y="0"/>
                  </a:moveTo>
                  <a:cubicBezTo>
                    <a:pt x="819" y="0"/>
                    <a:pt x="58" y="1056"/>
                    <a:pt x="58" y="2288"/>
                  </a:cubicBezTo>
                  <a:cubicBezTo>
                    <a:pt x="58" y="3345"/>
                    <a:pt x="819" y="4343"/>
                    <a:pt x="2107" y="4343"/>
                  </a:cubicBezTo>
                  <a:lnTo>
                    <a:pt x="113085" y="4343"/>
                  </a:lnTo>
                  <a:lnTo>
                    <a:pt x="113085" y="114150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39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lvbk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8TAAADgCAACrMQAA7wIAAAAAAAAmAAAACAAAAP//////////"/>
                </a:ext>
              </a:extLst>
            </p:cNvSpPr>
            <p:nvPr/>
          </p:nvSpPr>
          <p:spPr>
            <a:xfrm>
              <a:off x="7955915" y="36068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205"/>
                    <a:pt x="116050" y="116205"/>
                  </a:cubicBezTo>
                  <a:cubicBezTo>
                    <a:pt x="117051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40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A6bn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VjEAANMBAAAQMgAAigIAAAAAAAAmAAAACAAAAP//////////"/>
                </a:ext>
              </a:extLst>
            </p:cNvSpPr>
            <p:nvPr/>
          </p:nvSpPr>
          <p:spPr>
            <a:xfrm>
              <a:off x="8020050" y="29654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58"/>
                  </a:moveTo>
                  <a:cubicBezTo>
                    <a:pt x="1059" y="58"/>
                    <a:pt x="59" y="1058"/>
                    <a:pt x="59" y="2116"/>
                  </a:cubicBezTo>
                  <a:cubicBezTo>
                    <a:pt x="59" y="3409"/>
                    <a:pt x="1059" y="4408"/>
                    <a:pt x="2354" y="4408"/>
                  </a:cubicBezTo>
                  <a:lnTo>
                    <a:pt x="113991" y="4408"/>
                  </a:lnTo>
                  <a:lnTo>
                    <a:pt x="113991" y="114088"/>
                  </a:lnTo>
                  <a:cubicBezTo>
                    <a:pt x="113991" y="115382"/>
                    <a:pt x="114991" y="116146"/>
                    <a:pt x="116050" y="116146"/>
                  </a:cubicBezTo>
                  <a:cubicBezTo>
                    <a:pt x="117345" y="116146"/>
                    <a:pt x="118110" y="115382"/>
                    <a:pt x="118110" y="114088"/>
                  </a:cubicBezTo>
                  <a:lnTo>
                    <a:pt x="118110" y="2116"/>
                  </a:lnTo>
                  <a:cubicBezTo>
                    <a:pt x="118110" y="1058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241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0iMD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uzEAAG4BAAB1MgAAJQIAAAAAAAAmAAAACAAAAP//////////"/>
                </a:ext>
              </a:extLst>
            </p:cNvSpPr>
            <p:nvPr/>
          </p:nvSpPr>
          <p:spPr>
            <a:xfrm>
              <a:off x="8084185" y="2324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998" y="0"/>
                    <a:pt x="0" y="1056"/>
                    <a:pt x="0" y="2347"/>
                  </a:cubicBezTo>
                  <a:cubicBezTo>
                    <a:pt x="0" y="3580"/>
                    <a:pt x="998" y="4401"/>
                    <a:pt x="2291" y="4401"/>
                  </a:cubicBezTo>
                  <a:lnTo>
                    <a:pt x="113705" y="4401"/>
                  </a:lnTo>
                  <a:lnTo>
                    <a:pt x="113705" y="114150"/>
                  </a:lnTo>
                  <a:cubicBezTo>
                    <a:pt x="113705" y="115148"/>
                    <a:pt x="114704" y="116205"/>
                    <a:pt x="115761" y="116205"/>
                  </a:cubicBezTo>
                  <a:cubicBezTo>
                    <a:pt x="117053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242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IgZX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IDIAAAoBAADZMgAAwQEAAAAAAAAmAAAACAAAAP//////////"/>
                </a:ext>
              </a:extLst>
            </p:cNvSpPr>
            <p:nvPr/>
          </p:nvSpPr>
          <p:spPr>
            <a:xfrm>
              <a:off x="8148320" y="168910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0"/>
                  </a:moveTo>
                  <a:cubicBezTo>
                    <a:pt x="1053" y="0"/>
                    <a:pt x="58" y="1056"/>
                    <a:pt x="58" y="2288"/>
                  </a:cubicBezTo>
                  <a:cubicBezTo>
                    <a:pt x="58" y="3345"/>
                    <a:pt x="1053" y="4343"/>
                    <a:pt x="2048" y="4343"/>
                  </a:cubicBezTo>
                  <a:lnTo>
                    <a:pt x="113085" y="4343"/>
                  </a:lnTo>
                  <a:lnTo>
                    <a:pt x="113085" y="113857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243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D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0iMT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DEAAIMAAAAwNgAA4QQAAAAAAAAmAAAACAAAAP//////////"/>
                </a:ext>
              </a:extLst>
            </p:cNvSpPr>
            <p:nvPr/>
          </p:nvSpPr>
          <p:spPr>
            <a:xfrm>
              <a:off x="8077200" y="83185"/>
              <a:ext cx="731520" cy="709930"/>
            </a:xfrm>
            <a:custGeom>
              <a:avLst/>
              <a:gdLst/>
              <a:ahLst/>
              <a:cxnLst/>
              <a:rect l="0" t="0" r="731520" b="709930"/>
              <a:pathLst>
                <a:path w="731520" h="709930">
                  <a:moveTo>
                    <a:pt x="607624" y="0"/>
                  </a:moveTo>
                  <a:cubicBezTo>
                    <a:pt x="578748" y="0"/>
                    <a:pt x="549873" y="11044"/>
                    <a:pt x="527864" y="33132"/>
                  </a:cubicBezTo>
                  <a:lnTo>
                    <a:pt x="44135" y="516861"/>
                  </a:lnTo>
                  <a:cubicBezTo>
                    <a:pt x="0" y="561482"/>
                    <a:pt x="0" y="632798"/>
                    <a:pt x="44135" y="676974"/>
                  </a:cubicBezTo>
                  <a:cubicBezTo>
                    <a:pt x="66027" y="698945"/>
                    <a:pt x="94903" y="709930"/>
                    <a:pt x="123779" y="709930"/>
                  </a:cubicBezTo>
                  <a:cubicBezTo>
                    <a:pt x="152654" y="709930"/>
                    <a:pt x="181589" y="698945"/>
                    <a:pt x="203656" y="676974"/>
                  </a:cubicBezTo>
                  <a:lnTo>
                    <a:pt x="687385" y="193245"/>
                  </a:lnTo>
                  <a:cubicBezTo>
                    <a:pt x="731461" y="148624"/>
                    <a:pt x="731461" y="77014"/>
                    <a:pt x="687385" y="33132"/>
                  </a:cubicBezTo>
                  <a:cubicBezTo>
                    <a:pt x="665317" y="11044"/>
                    <a:pt x="636441" y="0"/>
                    <a:pt x="607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244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VudD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JzIAAAAAAACiNgAAfAQAAAAAAAAmAAAACAAAAP//////////"/>
                </a:ext>
              </a:extLst>
            </p:cNvSpPr>
            <p:nvPr/>
          </p:nvSpPr>
          <p:spPr>
            <a:xfrm>
              <a:off x="8152765" y="0"/>
              <a:ext cx="728345" cy="728980"/>
            </a:xfrm>
            <a:custGeom>
              <a:avLst/>
              <a:gdLst/>
              <a:ahLst/>
              <a:cxnLst/>
              <a:rect l="0" t="0" r="728345" b="728980"/>
              <a:pathLst>
                <a:path w="728345" h="728980">
                  <a:moveTo>
                    <a:pt x="725234" y="59"/>
                  </a:moveTo>
                  <a:lnTo>
                    <a:pt x="58" y="725235"/>
                  </a:lnTo>
                  <a:lnTo>
                    <a:pt x="2875" y="728980"/>
                  </a:lnTo>
                  <a:lnTo>
                    <a:pt x="728345" y="3510"/>
                  </a:lnTo>
                  <a:lnTo>
                    <a:pt x="725234" y="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245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E6Yn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hDIAAGYDAAA9MwAAHQQAAAAAAAAmAAAACAAAAP//////////"/>
                </a:ext>
              </a:extLst>
            </p:cNvSpPr>
            <p:nvPr/>
          </p:nvSpPr>
          <p:spPr>
            <a:xfrm>
              <a:off x="8211820" y="552450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58"/>
                  </a:moveTo>
                  <a:cubicBezTo>
                    <a:pt x="760" y="58"/>
                    <a:pt x="0" y="1055"/>
                    <a:pt x="0" y="2111"/>
                  </a:cubicBezTo>
                  <a:cubicBezTo>
                    <a:pt x="0" y="3402"/>
                    <a:pt x="760" y="4399"/>
                    <a:pt x="2048" y="4399"/>
                  </a:cubicBezTo>
                  <a:lnTo>
                    <a:pt x="113085" y="4399"/>
                  </a:lnTo>
                  <a:lnTo>
                    <a:pt x="113085" y="113858"/>
                  </a:lnTo>
                  <a:cubicBezTo>
                    <a:pt x="113085" y="115149"/>
                    <a:pt x="114080" y="116146"/>
                    <a:pt x="115367" y="116146"/>
                  </a:cubicBezTo>
                  <a:cubicBezTo>
                    <a:pt x="116421" y="116146"/>
                    <a:pt x="117416" y="115149"/>
                    <a:pt x="117416" y="113858"/>
                  </a:cubicBezTo>
                  <a:lnTo>
                    <a:pt x="117416" y="2111"/>
                  </a:lnTo>
                  <a:cubicBezTo>
                    <a:pt x="117416" y="1055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246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Mgdm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6DIAAAEDAACiMwAAuAMAAAAAAAAmAAAACAAAAP//////////"/>
                </a:ext>
              </a:extLst>
            </p:cNvSpPr>
            <p:nvPr/>
          </p:nvSpPr>
          <p:spPr>
            <a:xfrm>
              <a:off x="8275320" y="4883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060" y="58"/>
                  </a:moveTo>
                  <a:cubicBezTo>
                    <a:pt x="1059" y="58"/>
                    <a:pt x="0" y="823"/>
                    <a:pt x="0" y="2117"/>
                  </a:cubicBezTo>
                  <a:cubicBezTo>
                    <a:pt x="0" y="3352"/>
                    <a:pt x="1059" y="4116"/>
                    <a:pt x="2060" y="4116"/>
                  </a:cubicBezTo>
                  <a:lnTo>
                    <a:pt x="113932" y="4116"/>
                  </a:lnTo>
                  <a:lnTo>
                    <a:pt x="113932" y="114146"/>
                  </a:lnTo>
                  <a:cubicBezTo>
                    <a:pt x="113932" y="115146"/>
                    <a:pt x="114697" y="116205"/>
                    <a:pt x="115991" y="116205"/>
                  </a:cubicBezTo>
                  <a:cubicBezTo>
                    <a:pt x="117051" y="116205"/>
                    <a:pt x="118051" y="115146"/>
                    <a:pt x="118051" y="114146"/>
                  </a:cubicBezTo>
                  <a:lnTo>
                    <a:pt x="118051" y="2117"/>
                  </a:lnTo>
                  <a:cubicBezTo>
                    <a:pt x="118051" y="823"/>
                    <a:pt x="117051" y="58"/>
                    <a:pt x="11599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247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By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TTMAAJ0CAAAHNAAAVAMAAAAAAAAmAAAACAAAAP//////////"/>
                </a:ext>
              </a:extLst>
            </p:cNvSpPr>
            <p:nvPr/>
          </p:nvSpPr>
          <p:spPr>
            <a:xfrm>
              <a:off x="8339455" y="4248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59" y="1056"/>
                    <a:pt x="59" y="2288"/>
                  </a:cubicBezTo>
                  <a:cubicBezTo>
                    <a:pt x="59" y="3345"/>
                    <a:pt x="1059" y="4343"/>
                    <a:pt x="2354" y="4343"/>
                  </a:cubicBezTo>
                  <a:lnTo>
                    <a:pt x="113991" y="4343"/>
                  </a:lnTo>
                  <a:lnTo>
                    <a:pt x="113991" y="114150"/>
                  </a:lnTo>
                  <a:cubicBezTo>
                    <a:pt x="113991" y="115148"/>
                    <a:pt x="114991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248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B0PS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sjMAADgCAABsNAAA7wIAAAAAAAAmAAAACAAAAP//////////"/>
                </a:ext>
              </a:extLst>
            </p:cNvSpPr>
            <p:nvPr/>
          </p:nvSpPr>
          <p:spPr>
            <a:xfrm>
              <a:off x="8403590" y="36068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59" y="1055"/>
                    <a:pt x="59" y="2111"/>
                  </a:cubicBezTo>
                  <a:cubicBezTo>
                    <a:pt x="59" y="3402"/>
                    <a:pt x="1057" y="4399"/>
                    <a:pt x="2349" y="4399"/>
                  </a:cubicBezTo>
                  <a:lnTo>
                    <a:pt x="113764" y="4399"/>
                  </a:lnTo>
                  <a:lnTo>
                    <a:pt x="113764" y="113858"/>
                  </a:lnTo>
                  <a:cubicBezTo>
                    <a:pt x="113764" y="115149"/>
                    <a:pt x="114762" y="116205"/>
                    <a:pt x="115819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819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249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wvYT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FzQAANMBAADQNAAAigIAAAAAAAAmAAAACAAAAP//////////"/>
                </a:ext>
              </a:extLst>
            </p:cNvSpPr>
            <p:nvPr/>
          </p:nvSpPr>
          <p:spPr>
            <a:xfrm>
              <a:off x="8467725" y="29654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58"/>
                  </a:moveTo>
                  <a:cubicBezTo>
                    <a:pt x="760" y="58"/>
                    <a:pt x="0" y="1058"/>
                    <a:pt x="0" y="2116"/>
                  </a:cubicBezTo>
                  <a:cubicBezTo>
                    <a:pt x="0" y="3409"/>
                    <a:pt x="1053" y="4408"/>
                    <a:pt x="2048" y="4408"/>
                  </a:cubicBezTo>
                  <a:lnTo>
                    <a:pt x="113085" y="4408"/>
                  </a:lnTo>
                  <a:lnTo>
                    <a:pt x="113085" y="114088"/>
                  </a:lnTo>
                  <a:cubicBezTo>
                    <a:pt x="113085" y="115382"/>
                    <a:pt x="114080" y="116146"/>
                    <a:pt x="115367" y="116146"/>
                  </a:cubicBezTo>
                  <a:cubicBezTo>
                    <a:pt x="116421" y="116146"/>
                    <a:pt x="117416" y="115382"/>
                    <a:pt x="117416" y="114088"/>
                  </a:cubicBezTo>
                  <a:lnTo>
                    <a:pt x="117416" y="2116"/>
                  </a:lnTo>
                  <a:cubicBezTo>
                    <a:pt x="117416" y="1058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250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NwY0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ezQAAG4BAAA1NQAAJQIAAAAAAAAmAAAACAAAAP//////////"/>
                </a:ext>
              </a:extLst>
            </p:cNvSpPr>
            <p:nvPr/>
          </p:nvSpPr>
          <p:spPr>
            <a:xfrm>
              <a:off x="8531225" y="2324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0" y="1056"/>
                    <a:pt x="0" y="2347"/>
                  </a:cubicBezTo>
                  <a:cubicBezTo>
                    <a:pt x="0" y="3580"/>
                    <a:pt x="1059" y="4401"/>
                    <a:pt x="2354" y="4401"/>
                  </a:cubicBezTo>
                  <a:lnTo>
                    <a:pt x="113932" y="4401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251;p11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ByPS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AAAAAEAAAAAAAAAAAAAAAAAAAAAAAAAAAAAAAAAAAAAAAAAAAAAAAJ/f38AAAAAA8zMzADAwP8Af39/AAAAAAAAAAAAAAAAAAAAAAAAAAAAIQAAABgAAAAUAAAA4DQAAAoBAACaNQAAwQEAAAAAAAAmAAAACAAAAP//////////"/>
                </a:ext>
              </a:extLst>
            </p:cNvSpPr>
            <p:nvPr/>
          </p:nvSpPr>
          <p:spPr>
            <a:xfrm>
              <a:off x="8595360" y="1689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0"/>
                  </a:moveTo>
                  <a:cubicBezTo>
                    <a:pt x="1057" y="0"/>
                    <a:pt x="59" y="1056"/>
                    <a:pt x="59" y="2288"/>
                  </a:cubicBezTo>
                  <a:cubicBezTo>
                    <a:pt x="59" y="3345"/>
                    <a:pt x="1057" y="4343"/>
                    <a:pt x="2349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110" y="115148"/>
                    <a:pt x="118110" y="113857"/>
                  </a:cubicBezTo>
                  <a:lnTo>
                    <a:pt x="118110" y="2288"/>
                  </a:lnTo>
                  <a:cubicBezTo>
                    <a:pt x="118110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4;p13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IyND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AQAAFIDAABUMwAA/QcAABAAAAAmAAAACAAAAD2wAAAAAAAA"/>
              </a:ext>
            </a:extLst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255;p13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D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48YT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5jIAAEoaAABAOAAApB8AABAAAAAmAAAACAAAAP//////////"/>
              </a:ext>
            </a:extLst>
          </p:cNvSpPr>
          <p:nvPr/>
        </p:nvSpPr>
        <p:spPr>
          <a:xfrm rot="5400000" flipH="1">
            <a:off x="8274050" y="4273550"/>
            <a:ext cx="869950" cy="869950"/>
          </a:xfrm>
          <a:custGeom>
            <a:avLst/>
            <a:gdLst/>
            <a:ahLst/>
            <a:cxnLst/>
            <a:rect l="0" t="0" r="869950" b="869950"/>
            <a:pathLst>
              <a:path w="869950" h="869950">
                <a:moveTo>
                  <a:pt x="0" y="0"/>
                </a:moveTo>
                <a:lnTo>
                  <a:pt x="0" y="869904"/>
                </a:lnTo>
                <a:cubicBezTo>
                  <a:pt x="480334" y="869904"/>
                  <a:pt x="869950" y="480436"/>
                  <a:pt x="86995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" name="Google Shape;256;p13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GB3Ug4fAAAAVAAAAAAAAAAAAAAAAAAAAAAAAAAAAAAAAAAAAAAAAAAAAAAAAAAAAAAAAAAAAAAAAAAAAAAAAAAAAAAAAAAAAAAAAAAAAAAAAAAAAAAAAAAAAAAAAAAAACEAAAAYAAAAFAAAAL8zAACXGQAAjjYAAEYcAAAQAAAAJgAAAAgAAAD/////AAAAAA=="/>
              </a:ext>
            </a:extLst>
          </p:cNvGrpSpPr>
          <p:nvPr/>
        </p:nvGrpSpPr>
        <p:grpSpPr>
          <a:xfrm flipH="1">
            <a:off x="8411845" y="4159885"/>
            <a:ext cx="456565" cy="436245"/>
            <a:chOff x="8411845" y="4159885"/>
            <a:chExt cx="456565" cy="436245"/>
          </a:xfrm>
        </p:grpSpPr>
        <p:sp>
          <p:nvSpPr>
            <p:cNvPr id="8" name="Google Shape;257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ByLz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vzMAAJcZAADjNAAAuhoAAAAAAAAmAAAACAAAAP//////////"/>
                </a:ext>
              </a:extLst>
            </p:cNvSpPr>
            <p:nvPr/>
          </p:nvSpPr>
          <p:spPr>
            <a:xfrm>
              <a:off x="8411845" y="415988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0"/>
                  </a:moveTo>
                  <a:cubicBezTo>
                    <a:pt x="73988" y="40987"/>
                    <a:pt x="41129" y="73734"/>
                    <a:pt x="75" y="92392"/>
                  </a:cubicBezTo>
                  <a:cubicBezTo>
                    <a:pt x="41129" y="111050"/>
                    <a:pt x="73988" y="143796"/>
                    <a:pt x="92710" y="184710"/>
                  </a:cubicBezTo>
                  <a:cubicBezTo>
                    <a:pt x="111432" y="143796"/>
                    <a:pt x="144291" y="111050"/>
                    <a:pt x="185420" y="92392"/>
                  </a:cubicBezTo>
                  <a:cubicBezTo>
                    <a:pt x="144291" y="73734"/>
                    <a:pt x="111432" y="40987"/>
                    <a:pt x="92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258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x2bD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ajUAAJcZAACONgAAuhoAAAAAAAAmAAAACAAAAP//////////"/>
                </a:ext>
              </a:extLst>
            </p:cNvSpPr>
            <p:nvPr/>
          </p:nvSpPr>
          <p:spPr>
            <a:xfrm>
              <a:off x="8682990" y="415988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0"/>
                  </a:moveTo>
                  <a:cubicBezTo>
                    <a:pt x="73988" y="40987"/>
                    <a:pt x="41129" y="73734"/>
                    <a:pt x="0" y="92392"/>
                  </a:cubicBezTo>
                  <a:cubicBezTo>
                    <a:pt x="40753" y="111050"/>
                    <a:pt x="73612" y="143796"/>
                    <a:pt x="92710" y="184710"/>
                  </a:cubicBezTo>
                  <a:cubicBezTo>
                    <a:pt x="111432" y="143796"/>
                    <a:pt x="144291" y="111050"/>
                    <a:pt x="185345" y="92392"/>
                  </a:cubicBezTo>
                  <a:cubicBezTo>
                    <a:pt x="144291" y="73734"/>
                    <a:pt x="111432" y="40987"/>
                    <a:pt x="92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259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ZQci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vzMAACMbAADjNAAARhwAAAAAAAAmAAAACAAAAP//////////"/>
                </a:ext>
              </a:extLst>
            </p:cNvSpPr>
            <p:nvPr/>
          </p:nvSpPr>
          <p:spPr>
            <a:xfrm>
              <a:off x="8411845" y="441134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74"/>
                  </a:moveTo>
                  <a:cubicBezTo>
                    <a:pt x="73988" y="40987"/>
                    <a:pt x="41129" y="73734"/>
                    <a:pt x="75" y="92392"/>
                  </a:cubicBezTo>
                  <a:cubicBezTo>
                    <a:pt x="41129" y="111050"/>
                    <a:pt x="73988" y="143796"/>
                    <a:pt x="92710" y="184785"/>
                  </a:cubicBezTo>
                  <a:cubicBezTo>
                    <a:pt x="111432" y="143796"/>
                    <a:pt x="144291" y="111050"/>
                    <a:pt x="185420" y="92392"/>
                  </a:cubicBezTo>
                  <a:cubicBezTo>
                    <a:pt x="144291" y="73734"/>
                    <a:pt x="111432" y="40987"/>
                    <a:pt x="92710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260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CBpbm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ajUAACMbAACONgAARhwAAAAAAAAmAAAACAAAAP//////////"/>
                </a:ext>
              </a:extLst>
            </p:cNvSpPr>
            <p:nvPr/>
          </p:nvSpPr>
          <p:spPr>
            <a:xfrm>
              <a:off x="8682990" y="441134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74"/>
                  </a:moveTo>
                  <a:cubicBezTo>
                    <a:pt x="73988" y="40987"/>
                    <a:pt x="41129" y="73734"/>
                    <a:pt x="0" y="92392"/>
                  </a:cubicBezTo>
                  <a:cubicBezTo>
                    <a:pt x="40753" y="111050"/>
                    <a:pt x="73612" y="143796"/>
                    <a:pt x="92710" y="184785"/>
                  </a:cubicBezTo>
                  <a:cubicBezTo>
                    <a:pt x="111432" y="143796"/>
                    <a:pt x="144291" y="111050"/>
                    <a:pt x="185345" y="92392"/>
                  </a:cubicBezTo>
                  <a:cubicBezTo>
                    <a:pt x="144291" y="73734"/>
                    <a:pt x="111432" y="40987"/>
                    <a:pt x="92710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" name="Google Shape;261;p13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LvK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ByIH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LvKAPXv5QEAAAAAAAAAAAAAAAAAAAAAAAAAAAAAAAAAAAAAAAAAAAAAAAJ/f38A+NEAA8zMzADAwP8Af39/AAAAAAAAAAAAAAAAAAAAAAAAAAAAIQAAABgAAAAUAAAAVDMAAAUAAABAOAAAqQ0AABAAAAAmAAAACAAAAP//////////"/>
              </a:ext>
            </a:extLst>
          </p:cNvSpPr>
          <p:nvPr/>
        </p:nvSpPr>
        <p:spPr>
          <a:xfrm rot="10800000">
            <a:off x="8343900" y="3175"/>
            <a:ext cx="800100" cy="2217420"/>
          </a:xfrm>
          <a:custGeom>
            <a:avLst/>
            <a:gdLst/>
            <a:ahLst/>
            <a:cxnLst/>
            <a:rect l="0" t="0" r="800100" b="2217420"/>
            <a:pathLst>
              <a:path w="800100" h="2217420">
                <a:moveTo>
                  <a:pt x="0" y="117"/>
                </a:moveTo>
                <a:lnTo>
                  <a:pt x="0" y="2217303"/>
                </a:lnTo>
                <a:lnTo>
                  <a:pt x="800100" y="2217303"/>
                </a:lnTo>
                <a:lnTo>
                  <a:pt x="800100" y="117"/>
                </a:lnTo>
                <a:close/>
              </a:path>
            </a:pathLst>
          </a:custGeom>
          <a:solidFill>
            <a:srgbClr val="FCBBCA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0" name="Google Shape;262;p13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J3+//9gGgAAVQQAABIeAAAQAAAAJgAAAAgAAAD/////AAAAAA=="/>
              </a:ext>
            </a:extLst>
          </p:cNvGrpSpPr>
          <p:nvPr/>
        </p:nvGrpSpPr>
        <p:grpSpPr>
          <a:xfrm rot="16200000">
            <a:off x="-60960" y="4123055"/>
            <a:ext cx="600710" cy="929640"/>
            <a:chOff x="-60960" y="4123055"/>
            <a:chExt cx="600710" cy="929640"/>
          </a:xfrm>
        </p:grpSpPr>
        <p:sp>
          <p:nvSpPr>
            <p:cNvPr id="17" name="Google Shape;263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Iv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oP///34bAABSAwAAFR8AAAAAAAAmAAAACAAAAP//////////"/>
                </a:ext>
              </a:extLst>
            </p:cNvSpPr>
            <p:nvPr/>
          </p:nvSpPr>
          <p:spPr>
            <a:xfrm>
              <a:off x="-60960" y="4469130"/>
              <a:ext cx="600710" cy="583565"/>
            </a:xfrm>
            <a:custGeom>
              <a:avLst/>
              <a:gdLst/>
              <a:ahLst/>
              <a:cxnLst/>
              <a:rect l="0" t="0" r="600710" b="583565"/>
              <a:pathLst>
                <a:path w="600710" h="583565">
                  <a:moveTo>
                    <a:pt x="588166" y="157103"/>
                  </a:moveTo>
                  <a:cubicBezTo>
                    <a:pt x="588166" y="157157"/>
                    <a:pt x="588220" y="157267"/>
                    <a:pt x="588220" y="157321"/>
                  </a:cubicBezTo>
                  <a:lnTo>
                    <a:pt x="588220" y="157103"/>
                  </a:lnTo>
                  <a:close/>
                  <a:moveTo>
                    <a:pt x="417528" y="54"/>
                  </a:moveTo>
                  <a:cubicBezTo>
                    <a:pt x="374964" y="54"/>
                    <a:pt x="332401" y="16263"/>
                    <a:pt x="299972" y="48680"/>
                  </a:cubicBezTo>
                  <a:cubicBezTo>
                    <a:pt x="235113" y="113515"/>
                    <a:pt x="235113" y="218816"/>
                    <a:pt x="299972" y="283705"/>
                  </a:cubicBezTo>
                  <a:cubicBezTo>
                    <a:pt x="267542" y="251233"/>
                    <a:pt x="224979" y="235024"/>
                    <a:pt x="182470" y="235024"/>
                  </a:cubicBezTo>
                  <a:cubicBezTo>
                    <a:pt x="139906" y="235024"/>
                    <a:pt x="97343" y="251233"/>
                    <a:pt x="64913" y="283705"/>
                  </a:cubicBezTo>
                  <a:cubicBezTo>
                    <a:pt x="55" y="348540"/>
                    <a:pt x="55" y="453841"/>
                    <a:pt x="64913" y="518675"/>
                  </a:cubicBezTo>
                  <a:cubicBezTo>
                    <a:pt x="81402" y="535212"/>
                    <a:pt x="100356" y="547369"/>
                    <a:pt x="120679" y="555528"/>
                  </a:cubicBezTo>
                  <a:cubicBezTo>
                    <a:pt x="136948" y="563194"/>
                    <a:pt x="158038" y="568944"/>
                    <a:pt x="181977" y="573215"/>
                  </a:cubicBezTo>
                  <a:lnTo>
                    <a:pt x="181977" y="421259"/>
                  </a:lnTo>
                  <a:cubicBezTo>
                    <a:pt x="181977" y="405708"/>
                    <a:pt x="194412" y="393058"/>
                    <a:pt x="209969" y="393058"/>
                  </a:cubicBezTo>
                  <a:cubicBezTo>
                    <a:pt x="225526" y="393058"/>
                    <a:pt x="238235" y="405708"/>
                    <a:pt x="238235" y="421259"/>
                  </a:cubicBezTo>
                  <a:lnTo>
                    <a:pt x="238235" y="580169"/>
                  </a:lnTo>
                  <a:cubicBezTo>
                    <a:pt x="266885" y="582579"/>
                    <a:pt x="297561" y="583565"/>
                    <a:pt x="328457" y="583565"/>
                  </a:cubicBezTo>
                  <a:cubicBezTo>
                    <a:pt x="337769" y="583565"/>
                    <a:pt x="347137" y="583455"/>
                    <a:pt x="356504" y="583291"/>
                  </a:cubicBezTo>
                  <a:lnTo>
                    <a:pt x="356504" y="519606"/>
                  </a:lnTo>
                  <a:cubicBezTo>
                    <a:pt x="356504" y="504055"/>
                    <a:pt x="368939" y="491405"/>
                    <a:pt x="384496" y="491405"/>
                  </a:cubicBezTo>
                  <a:cubicBezTo>
                    <a:pt x="400053" y="491405"/>
                    <a:pt x="412762" y="504055"/>
                    <a:pt x="412762" y="519606"/>
                  </a:cubicBezTo>
                  <a:lnTo>
                    <a:pt x="412762" y="581593"/>
                  </a:lnTo>
                  <a:cubicBezTo>
                    <a:pt x="506818" y="577541"/>
                    <a:pt x="584605" y="567958"/>
                    <a:pt x="584605" y="567958"/>
                  </a:cubicBezTo>
                  <a:cubicBezTo>
                    <a:pt x="584605" y="567958"/>
                    <a:pt x="593698" y="493322"/>
                    <a:pt x="598026" y="401437"/>
                  </a:cubicBezTo>
                  <a:lnTo>
                    <a:pt x="544616" y="401437"/>
                  </a:lnTo>
                  <a:cubicBezTo>
                    <a:pt x="529059" y="401437"/>
                    <a:pt x="516405" y="388733"/>
                    <a:pt x="516405" y="373181"/>
                  </a:cubicBezTo>
                  <a:cubicBezTo>
                    <a:pt x="516405" y="357630"/>
                    <a:pt x="529059" y="345199"/>
                    <a:pt x="544616" y="345199"/>
                  </a:cubicBezTo>
                  <a:lnTo>
                    <a:pt x="599724" y="345199"/>
                  </a:lnTo>
                  <a:cubicBezTo>
                    <a:pt x="600655" y="300407"/>
                    <a:pt x="599943" y="254738"/>
                    <a:pt x="596109" y="213340"/>
                  </a:cubicBezTo>
                  <a:lnTo>
                    <a:pt x="446999" y="213340"/>
                  </a:lnTo>
                  <a:cubicBezTo>
                    <a:pt x="431387" y="213340"/>
                    <a:pt x="418733" y="200910"/>
                    <a:pt x="418733" y="185303"/>
                  </a:cubicBezTo>
                  <a:cubicBezTo>
                    <a:pt x="418733" y="169752"/>
                    <a:pt x="431387" y="157103"/>
                    <a:pt x="446999" y="157103"/>
                  </a:cubicBezTo>
                  <a:lnTo>
                    <a:pt x="588166" y="157103"/>
                  </a:lnTo>
                  <a:cubicBezTo>
                    <a:pt x="584112" y="136622"/>
                    <a:pt x="578853" y="118770"/>
                    <a:pt x="571951" y="104425"/>
                  </a:cubicBezTo>
                  <a:cubicBezTo>
                    <a:pt x="563789" y="84109"/>
                    <a:pt x="551573" y="65217"/>
                    <a:pt x="535084" y="48680"/>
                  </a:cubicBezTo>
                  <a:cubicBezTo>
                    <a:pt x="502655" y="16263"/>
                    <a:pt x="460091" y="54"/>
                    <a:pt x="417528" y="54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264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8+P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qv///10ZAADqAgAArR4AAAAAAAAmAAAACAAAAP//////////"/>
                </a:ext>
              </a:extLst>
            </p:cNvSpPr>
            <p:nvPr/>
          </p:nvSpPr>
          <p:spPr>
            <a:xfrm>
              <a:off x="-54610" y="4123055"/>
              <a:ext cx="528320" cy="863600"/>
            </a:xfrm>
            <a:custGeom>
              <a:avLst/>
              <a:gdLst/>
              <a:ahLst/>
              <a:cxnLst/>
              <a:rect l="0" t="0" r="528320" b="863600"/>
              <a:pathLst>
                <a:path w="528320" h="863600">
                  <a:moveTo>
                    <a:pt x="1974" y="0"/>
                  </a:moveTo>
                  <a:cubicBezTo>
                    <a:pt x="987" y="0"/>
                    <a:pt x="55" y="986"/>
                    <a:pt x="55" y="2191"/>
                  </a:cubicBezTo>
                  <a:lnTo>
                    <a:pt x="55" y="118959"/>
                  </a:lnTo>
                  <a:cubicBezTo>
                    <a:pt x="55" y="260646"/>
                    <a:pt x="55151" y="393955"/>
                    <a:pt x="155530" y="494018"/>
                  </a:cubicBezTo>
                  <a:lnTo>
                    <a:pt x="524702" y="863190"/>
                  </a:lnTo>
                  <a:cubicBezTo>
                    <a:pt x="524921" y="863326"/>
                    <a:pt x="525414" y="863545"/>
                    <a:pt x="526127" y="863545"/>
                  </a:cubicBezTo>
                  <a:cubicBezTo>
                    <a:pt x="526621" y="863545"/>
                    <a:pt x="527114" y="863326"/>
                    <a:pt x="527333" y="862833"/>
                  </a:cubicBezTo>
                  <a:cubicBezTo>
                    <a:pt x="528320" y="862121"/>
                    <a:pt x="528320" y="860916"/>
                    <a:pt x="527333" y="859985"/>
                  </a:cubicBezTo>
                  <a:lnTo>
                    <a:pt x="158381" y="491033"/>
                  </a:lnTo>
                  <a:cubicBezTo>
                    <a:pt x="58714" y="391819"/>
                    <a:pt x="4112" y="259715"/>
                    <a:pt x="4112" y="118959"/>
                  </a:cubicBezTo>
                  <a:lnTo>
                    <a:pt x="4112" y="2191"/>
                  </a:lnTo>
                  <a:cubicBezTo>
                    <a:pt x="4112" y="986"/>
                    <a:pt x="3125" y="0"/>
                    <a:pt x="19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265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UiLz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jwEAAE8dAADxAgAA5B4AAAAAAAAmAAAACAAAAP//////////"/>
                </a:ext>
              </a:extLst>
            </p:cNvSpPr>
            <p:nvPr/>
          </p:nvSpPr>
          <p:spPr>
            <a:xfrm>
              <a:off x="253365" y="4764405"/>
              <a:ext cx="224790" cy="257175"/>
            </a:xfrm>
            <a:custGeom>
              <a:avLst/>
              <a:gdLst/>
              <a:ahLst/>
              <a:cxnLst/>
              <a:rect l="0" t="0" r="224790" b="257175"/>
              <a:pathLst>
                <a:path w="224790" h="257175">
                  <a:moveTo>
                    <a:pt x="2134" y="54"/>
                  </a:moveTo>
                  <a:cubicBezTo>
                    <a:pt x="985" y="54"/>
                    <a:pt x="0" y="987"/>
                    <a:pt x="0" y="1974"/>
                  </a:cubicBezTo>
                  <a:lnTo>
                    <a:pt x="0" y="255255"/>
                  </a:lnTo>
                  <a:cubicBezTo>
                    <a:pt x="0" y="256187"/>
                    <a:pt x="985" y="257175"/>
                    <a:pt x="2134" y="257175"/>
                  </a:cubicBezTo>
                  <a:cubicBezTo>
                    <a:pt x="3119" y="257175"/>
                    <a:pt x="4049" y="256187"/>
                    <a:pt x="4049" y="255255"/>
                  </a:cubicBezTo>
                  <a:lnTo>
                    <a:pt x="4049" y="4112"/>
                  </a:lnTo>
                  <a:lnTo>
                    <a:pt x="222875" y="4112"/>
                  </a:lnTo>
                  <a:cubicBezTo>
                    <a:pt x="224079" y="4112"/>
                    <a:pt x="224790" y="3125"/>
                    <a:pt x="224790" y="1974"/>
                  </a:cubicBezTo>
                  <a:cubicBezTo>
                    <a:pt x="224790" y="987"/>
                    <a:pt x="224079" y="54"/>
                    <a:pt x="222875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266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g0Ny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ZQIAAC4eAAAKAwAA1h4AAAAAAAAmAAAACAAAAP//////////"/>
                </a:ext>
              </a:extLst>
            </p:cNvSpPr>
            <p:nvPr/>
          </p:nvSpPr>
          <p:spPr>
            <a:xfrm>
              <a:off x="389255" y="4906010"/>
              <a:ext cx="104775" cy="106680"/>
            </a:xfrm>
            <a:custGeom>
              <a:avLst/>
              <a:gdLst/>
              <a:ahLst/>
              <a:cxnLst/>
              <a:rect l="0" t="0" r="104775" b="106680"/>
              <a:pathLst>
                <a:path w="104775" h="106680">
                  <a:moveTo>
                    <a:pt x="2188" y="0"/>
                  </a:moveTo>
                  <a:cubicBezTo>
                    <a:pt x="984" y="0"/>
                    <a:pt x="0" y="987"/>
                    <a:pt x="0" y="1919"/>
                  </a:cubicBezTo>
                  <a:lnTo>
                    <a:pt x="0" y="104487"/>
                  </a:lnTo>
                  <a:cubicBezTo>
                    <a:pt x="0" y="105693"/>
                    <a:pt x="984" y="106625"/>
                    <a:pt x="2188" y="106625"/>
                  </a:cubicBezTo>
                  <a:cubicBezTo>
                    <a:pt x="3118" y="106625"/>
                    <a:pt x="4103" y="105693"/>
                    <a:pt x="4103" y="104487"/>
                  </a:cubicBezTo>
                  <a:lnTo>
                    <a:pt x="4103" y="4112"/>
                  </a:lnTo>
                  <a:lnTo>
                    <a:pt x="102805" y="4112"/>
                  </a:lnTo>
                  <a:cubicBezTo>
                    <a:pt x="103790" y="4112"/>
                    <a:pt x="104720" y="3125"/>
                    <a:pt x="104720" y="1919"/>
                  </a:cubicBezTo>
                  <a:cubicBezTo>
                    <a:pt x="104720" y="987"/>
                    <a:pt x="103790" y="0"/>
                    <a:pt x="1028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267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NQdH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TQEAABcdAADQAQAAjh0AAAAAAAAmAAAACAAAAP//////////"/>
                </a:ext>
              </a:extLst>
            </p:cNvSpPr>
            <p:nvPr/>
          </p:nvSpPr>
          <p:spPr>
            <a:xfrm>
              <a:off x="211455" y="4728845"/>
              <a:ext cx="83185" cy="75565"/>
            </a:xfrm>
            <a:custGeom>
              <a:avLst/>
              <a:gdLst/>
              <a:ahLst/>
              <a:cxnLst/>
              <a:rect l="0" t="0" r="83185" b="75565"/>
              <a:pathLst>
                <a:path w="83185" h="75565">
                  <a:moveTo>
                    <a:pt x="41510" y="0"/>
                  </a:moveTo>
                  <a:cubicBezTo>
                    <a:pt x="31804" y="0"/>
                    <a:pt x="22153" y="3671"/>
                    <a:pt x="14860" y="10958"/>
                  </a:cubicBezTo>
                  <a:cubicBezTo>
                    <a:pt x="0" y="25809"/>
                    <a:pt x="0" y="49755"/>
                    <a:pt x="14860" y="64605"/>
                  </a:cubicBezTo>
                  <a:cubicBezTo>
                    <a:pt x="22153" y="71893"/>
                    <a:pt x="31804" y="75565"/>
                    <a:pt x="41510" y="75565"/>
                  </a:cubicBezTo>
                  <a:cubicBezTo>
                    <a:pt x="51161" y="75565"/>
                    <a:pt x="60867" y="71893"/>
                    <a:pt x="68324" y="64605"/>
                  </a:cubicBezTo>
                  <a:cubicBezTo>
                    <a:pt x="83185" y="49755"/>
                    <a:pt x="83185" y="25809"/>
                    <a:pt x="68324" y="10958"/>
                  </a:cubicBezTo>
                  <a:cubicBezTo>
                    <a:pt x="60867" y="3671"/>
                    <a:pt x="51161" y="0"/>
                    <a:pt x="41510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268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GE6cH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oQEAAGsdAAAkAgAA4x0AAAAAAAAmAAAACAAAAP//////////"/>
                </a:ext>
              </a:extLst>
            </p:cNvSpPr>
            <p:nvPr/>
          </p:nvSpPr>
          <p:spPr>
            <a:xfrm>
              <a:off x="264795" y="4782185"/>
              <a:ext cx="83185" cy="76200"/>
            </a:xfrm>
            <a:custGeom>
              <a:avLst/>
              <a:gdLst/>
              <a:ahLst/>
              <a:cxnLst/>
              <a:rect l="0" t="0" r="83185" b="76200"/>
              <a:pathLst>
                <a:path w="83185" h="76200">
                  <a:moveTo>
                    <a:pt x="41647" y="55"/>
                  </a:moveTo>
                  <a:cubicBezTo>
                    <a:pt x="32002" y="55"/>
                    <a:pt x="22303" y="3749"/>
                    <a:pt x="14905" y="11248"/>
                  </a:cubicBezTo>
                  <a:cubicBezTo>
                    <a:pt x="54" y="25915"/>
                    <a:pt x="54" y="50010"/>
                    <a:pt x="14905" y="64952"/>
                  </a:cubicBezTo>
                  <a:cubicBezTo>
                    <a:pt x="22303" y="72451"/>
                    <a:pt x="32002" y="76200"/>
                    <a:pt x="41647" y="76200"/>
                  </a:cubicBezTo>
                  <a:cubicBezTo>
                    <a:pt x="51346" y="76200"/>
                    <a:pt x="60991" y="72451"/>
                    <a:pt x="68279" y="64952"/>
                  </a:cubicBezTo>
                  <a:cubicBezTo>
                    <a:pt x="83130" y="50010"/>
                    <a:pt x="83130" y="25915"/>
                    <a:pt x="68279" y="11248"/>
                  </a:cubicBezTo>
                  <a:cubicBezTo>
                    <a:pt x="60991" y="3749"/>
                    <a:pt x="51346" y="55"/>
                    <a:pt x="41647" y="5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269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48cD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9wEAAMEdAAB6AgAAOB4AAAAAAAAmAAAACAAAAP//////////"/>
                </a:ext>
              </a:extLst>
            </p:cNvSpPr>
            <p:nvPr/>
          </p:nvSpPr>
          <p:spPr>
            <a:xfrm>
              <a:off x="319405" y="4836795"/>
              <a:ext cx="83185" cy="75565"/>
            </a:xfrm>
            <a:custGeom>
              <a:avLst/>
              <a:gdLst/>
              <a:ahLst/>
              <a:cxnLst/>
              <a:rect l="0" t="0" r="83185" b="75565"/>
              <a:pathLst>
                <a:path w="83185" h="75565">
                  <a:moveTo>
                    <a:pt x="41647" y="54"/>
                  </a:moveTo>
                  <a:cubicBezTo>
                    <a:pt x="32002" y="54"/>
                    <a:pt x="22303" y="3726"/>
                    <a:pt x="14905" y="11177"/>
                  </a:cubicBezTo>
                  <a:cubicBezTo>
                    <a:pt x="54" y="25754"/>
                    <a:pt x="54" y="49700"/>
                    <a:pt x="14905" y="64550"/>
                  </a:cubicBezTo>
                  <a:cubicBezTo>
                    <a:pt x="22303" y="71893"/>
                    <a:pt x="32002" y="75510"/>
                    <a:pt x="41647" y="75510"/>
                  </a:cubicBezTo>
                  <a:cubicBezTo>
                    <a:pt x="51346" y="75510"/>
                    <a:pt x="60991" y="71893"/>
                    <a:pt x="68279" y="64550"/>
                  </a:cubicBezTo>
                  <a:cubicBezTo>
                    <a:pt x="83130" y="49700"/>
                    <a:pt x="83130" y="25754"/>
                    <a:pt x="68279" y="11177"/>
                  </a:cubicBezTo>
                  <a:cubicBezTo>
                    <a:pt x="60991" y="3726"/>
                    <a:pt x="51346" y="54"/>
                    <a:pt x="41647" y="54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" name="Google Shape;270;p13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JMBAAB7AQAAxwgAAEgCAAAQAAAAJgAAAAgAAAD/////AAAAAA=="/>
              </a:ext>
            </a:extLst>
          </p:cNvGrpSpPr>
          <p:nvPr/>
        </p:nvGrpSpPr>
        <p:grpSpPr>
          <a:xfrm rot="10800000" flipH="1">
            <a:off x="255905" y="240665"/>
            <a:ext cx="1170940" cy="130175"/>
            <a:chOff x="255905" y="240665"/>
            <a:chExt cx="1170940" cy="130175"/>
          </a:xfrm>
        </p:grpSpPr>
        <p:sp>
          <p:nvSpPr>
            <p:cNvPr id="20" name="Google Shape;271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HJt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kwEAAHsBAAC6BAAASAIAAAAAAAAmAAAACAAAAP//////////"/>
                </a:ext>
              </a:extLst>
            </p:cNvSpPr>
            <p:nvPr/>
          </p:nvSpPr>
          <p:spPr>
            <a:xfrm>
              <a:off x="255905" y="240665"/>
              <a:ext cx="512445" cy="130175"/>
            </a:xfrm>
            <a:custGeom>
              <a:avLst/>
              <a:gdLst/>
              <a:ahLst/>
              <a:cxnLst/>
              <a:rect l="0" t="0" r="512445" b="130175"/>
              <a:pathLst>
                <a:path w="512445" h="130175">
                  <a:moveTo>
                    <a:pt x="447407" y="5940"/>
                  </a:moveTo>
                  <a:cubicBezTo>
                    <a:pt x="479926" y="5940"/>
                    <a:pt x="506110" y="32671"/>
                    <a:pt x="506110" y="64917"/>
                  </a:cubicBezTo>
                  <a:cubicBezTo>
                    <a:pt x="506110" y="97503"/>
                    <a:pt x="479926" y="124234"/>
                    <a:pt x="447407" y="124234"/>
                  </a:cubicBezTo>
                  <a:lnTo>
                    <a:pt x="65375" y="124234"/>
                  </a:lnTo>
                  <a:cubicBezTo>
                    <a:pt x="32941" y="124234"/>
                    <a:pt x="6334" y="97503"/>
                    <a:pt x="6334" y="64917"/>
                  </a:cubicBezTo>
                  <a:cubicBezTo>
                    <a:pt x="6334" y="32671"/>
                    <a:pt x="32941" y="5940"/>
                    <a:pt x="65375" y="5940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276"/>
                    <a:pt x="84" y="65257"/>
                  </a:cubicBezTo>
                  <a:cubicBezTo>
                    <a:pt x="84" y="101237"/>
                    <a:pt x="29224" y="130175"/>
                    <a:pt x="65037" y="130175"/>
                  </a:cubicBezTo>
                  <a:lnTo>
                    <a:pt x="447407" y="130175"/>
                  </a:lnTo>
                  <a:cubicBezTo>
                    <a:pt x="483220" y="130175"/>
                    <a:pt x="512360" y="101237"/>
                    <a:pt x="512360" y="65257"/>
                  </a:cubicBezTo>
                  <a:cubicBezTo>
                    <a:pt x="512360" y="29276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272;p13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E52UH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vwUAAHsBAADHCAAASAIAAAAAAAAmAAAACAAAAP//////////"/>
                </a:ext>
              </a:extLst>
            </p:cNvSpPr>
            <p:nvPr/>
          </p:nvSpPr>
          <p:spPr>
            <a:xfrm>
              <a:off x="934085" y="240665"/>
              <a:ext cx="492760" cy="130175"/>
            </a:xfrm>
            <a:custGeom>
              <a:avLst/>
              <a:gdLst/>
              <a:ahLst/>
              <a:cxnLst/>
              <a:rect l="0" t="0" r="492760" b="130175"/>
              <a:pathLst>
                <a:path w="492760" h="130175">
                  <a:moveTo>
                    <a:pt x="428112" y="5940"/>
                  </a:moveTo>
                  <a:cubicBezTo>
                    <a:pt x="460225" y="5940"/>
                    <a:pt x="486845" y="32671"/>
                    <a:pt x="486845" y="65257"/>
                  </a:cubicBezTo>
                  <a:cubicBezTo>
                    <a:pt x="486845" y="97503"/>
                    <a:pt x="460563" y="124234"/>
                    <a:pt x="428112" y="124234"/>
                  </a:cubicBezTo>
                  <a:lnTo>
                    <a:pt x="65070" y="124234"/>
                  </a:lnTo>
                  <a:cubicBezTo>
                    <a:pt x="32958" y="124234"/>
                    <a:pt x="6338" y="97503"/>
                    <a:pt x="6338" y="65257"/>
                  </a:cubicBezTo>
                  <a:cubicBezTo>
                    <a:pt x="6338" y="32671"/>
                    <a:pt x="32535" y="5940"/>
                    <a:pt x="65070" y="5940"/>
                  </a:cubicBezTo>
                  <a:close/>
                  <a:moveTo>
                    <a:pt x="65070" y="0"/>
                  </a:moveTo>
                  <a:cubicBezTo>
                    <a:pt x="29239" y="0"/>
                    <a:pt x="85" y="29276"/>
                    <a:pt x="85" y="65257"/>
                  </a:cubicBezTo>
                  <a:cubicBezTo>
                    <a:pt x="85" y="101237"/>
                    <a:pt x="29239" y="130175"/>
                    <a:pt x="65070" y="130175"/>
                  </a:cubicBezTo>
                  <a:lnTo>
                    <a:pt x="428112" y="130175"/>
                  </a:lnTo>
                  <a:cubicBezTo>
                    <a:pt x="463943" y="130175"/>
                    <a:pt x="492760" y="101237"/>
                    <a:pt x="492760" y="65257"/>
                  </a:cubicBezTo>
                  <a:cubicBezTo>
                    <a:pt x="492760" y="28937"/>
                    <a:pt x="463943" y="0"/>
                    <a:pt x="4281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 name="simple-light-2">
    <p:bg>
      <p:bgPr>
        <a:solidFill>
          <a:srgbClr val="F5EF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wQAAFIDAADdMwAA1wYAABAAAAAmAAAACAAAAL2/AAD/HwAA"/>
              </a:ext>
            </a:extLst>
          </p:cNvSpPr>
          <p:nvPr>
            <p:ph type="title"/>
          </p:nvPr>
        </p:nvSpPr>
        <p:spPr>
          <a:xfrm>
            <a:off x="713105" y="539750"/>
            <a:ext cx="7717790" cy="57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League Spartan" pitchFamily="0" charset="0"/>
                <a:ea typeface="Arial" pitchFamily="2" charset="0"/>
                <a:cs typeface="Arial" pitchFamily="2" charset="0"/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itchFamily="2" charset="0"/>
                <a:ea typeface="Arial" pitchFamily="2" charset="0"/>
                <a:cs typeface="Arial" pitchFamily="2" charset="0"/>
              </a:defRPr>
            </a:lvl2pPr>
            <a:lvl3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itchFamily="2" charset="0"/>
                <a:ea typeface="Arial" pitchFamily="2" charset="0"/>
                <a:cs typeface="Arial" pitchFamily="2" charset="0"/>
              </a:defRPr>
            </a:lvl3pPr>
            <a:lvl4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itchFamily="2" charset="0"/>
                <a:ea typeface="Arial" pitchFamily="2" charset="0"/>
                <a:cs typeface="Arial" pitchFamily="2" charset="0"/>
              </a:defRPr>
            </a:lvl4pPr>
            <a:lvl5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itchFamily="2" charset="0"/>
                <a:ea typeface="Arial" pitchFamily="2" charset="0"/>
                <a:cs typeface="Arial" pitchFamily="2" charset="0"/>
              </a:defRPr>
            </a:lvl5pPr>
            <a:lvl6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itchFamily="2" charset="0"/>
                <a:ea typeface="Arial" pitchFamily="2" charset="0"/>
                <a:cs typeface="Arial" pitchFamily="2" charset="0"/>
              </a:defRPr>
            </a:lvl6pPr>
            <a:lvl7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itchFamily="2" charset="0"/>
                <a:ea typeface="Arial" pitchFamily="2" charset="0"/>
                <a:cs typeface="Arial" pitchFamily="2" charset="0"/>
              </a:defRPr>
            </a:lvl7pPr>
            <a:lvl8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itchFamily="2" charset="0"/>
                <a:ea typeface="Arial" pitchFamily="2" charset="0"/>
                <a:cs typeface="Arial" pitchFamily="2" charset="0"/>
              </a:defRPr>
            </a:lvl8pPr>
            <a:lvl9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itchFamily="2" charset="0"/>
                <a:ea typeface="Arial" pitchFamily="2" charset="0"/>
                <a:cs typeface="Arial" pitchFamily="2" charset="0"/>
              </a:defRPr>
            </a:lvl9pPr>
          </a:lstStyle>
          <a:p>
            <a:pPr/>
          </a:p>
        </p:txBody>
      </p:sp>
      <p:sp>
        <p:nvSpPr>
          <p:cNvPr id="3" name="Google Shape;7;p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wQAABcHAADdMwAAGxwAABAAAAAmAAAACAAAAL2/AAD/HwAA"/>
              </a:ext>
            </a:extLst>
          </p:cNvSpPr>
          <p:nvPr>
            <p:ph type="body" idx="1"/>
          </p:nvPr>
        </p:nvSpPr>
        <p:spPr>
          <a:xfrm>
            <a:off x="713105" y="1152525"/>
            <a:ext cx="7717790" cy="34163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9pPr>
          </a:lstStyle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6" r:id="rId6"/>
    <p:sldLayoutId id="2147483657" r:id="rId7"/>
    <p:sldLayoutId id="2147483658" r:id="rId8"/>
    <p:sldLayoutId id="2147483659" r:id="rId9"/>
    <p:sldLayoutId id="2147483662" r:id="rId10"/>
    <p:sldLayoutId id="2147483664" r:id="rId11"/>
    <p:sldLayoutId id="2147483665" r:id="rId12"/>
  </p:sldLayoutIdLst>
  <p:hf hdr="0" ftr="0" dt="0"/>
  <p:txStyles>
    <p:title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9pPr>
    </p:titleStyle>
    <p:body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0"/>
          <a:ea typeface="Arial" pitchFamily="2" charset="0"/>
          <a:cs typeface="Arial" pitchFamily="2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jpe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jpeg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jpeg"/><Relationship Id="rId3" Type="http://schemas.openxmlformats.org/officeDocument/2006/relationships/image" Target="../media/image12.jpeg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51;p26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GjiDf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GjiBvXv5QEAAAAAAAAAAAAAAAAAAAAAAAAAAAAAAAAAAAAAAAAAAAAAAAJ/f38A+NEAA8zMzADAwP8Af39/AAAAAAAAAAAAAAAAAAAAAAAAAAAAIQAAABgAAAAUAAAACC4AACIWAABOOAAApB8AABAAAAAmAAAACAAAAP//////////"/>
              </a:ext>
            </a:extLst>
          </p:cNvSpPr>
          <p:nvPr/>
        </p:nvSpPr>
        <p:spPr>
          <a:xfrm flipH="1">
            <a:off x="7482840" y="3597910"/>
            <a:ext cx="1670050" cy="1545590"/>
          </a:xfrm>
          <a:custGeom>
            <a:avLst/>
            <a:gdLst/>
            <a:ahLst/>
            <a:cxnLst/>
            <a:rect l="0" t="0" r="1670050" b="1545590"/>
            <a:pathLst>
              <a:path w="1670050" h="1545590">
                <a:moveTo>
                  <a:pt x="0" y="48"/>
                </a:moveTo>
                <a:lnTo>
                  <a:pt x="0" y="1545590"/>
                </a:lnTo>
                <a:lnTo>
                  <a:pt x="1669992" y="1545590"/>
                </a:lnTo>
                <a:lnTo>
                  <a:pt x="1669992" y="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652;p26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/gIAAJ8FAAA/IAAAvRAAAAAAAAAmAAAACAAAAD0wAAAAAAAA"/>
              </a:ext>
            </a:extLst>
          </p:cNvSpPr>
          <p:nvPr>
            <p:ph type="ctrTitle"/>
          </p:nvPr>
        </p:nvSpPr>
        <p:spPr>
          <a:xfrm>
            <a:off x="486410" y="913765"/>
            <a:ext cx="4755515" cy="180721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cap="none">
                <a:solidFill>
                  <a:schemeClr val="accent2"/>
                </a:solidFill>
              </a:rPr>
              <a:t>Agri- </a:t>
            </a:r>
            <a:r>
              <a:rPr lang="en-us" sz="5500" cap="none"/>
              <a:t>Helper</a:t>
            </a:r>
            <a:br/>
            <a:r>
              <a:rPr lang="en-us" sz="5500" cap="none"/>
              <a:t> </a:t>
            </a:r>
            <a:r>
              <a:rPr lang="en-us" sz="1800" cap="none"/>
              <a:t>(a organized resource about   Crops,farm products)</a:t>
            </a:r>
            <a:endParaRPr sz="5500" cap="none"/>
          </a:p>
        </p:txBody>
      </p:sp>
      <p:sp>
        <p:nvSpPr>
          <p:cNvPr id="4" name="Google Shape;653;p26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Di4AAEAKAABTOAAAGBYAABAAAAAmAAAACAAAAP//////////"/>
              </a:ext>
            </a:extLst>
          </p:cNvSpPr>
          <p:nvPr/>
        </p:nvSpPr>
        <p:spPr>
          <a:xfrm flipH="1">
            <a:off x="7486650" y="1666240"/>
            <a:ext cx="1669415" cy="1925320"/>
          </a:xfrm>
          <a:custGeom>
            <a:avLst/>
            <a:gdLst/>
            <a:ahLst/>
            <a:cxnLst/>
            <a:rect l="0" t="0" r="1669415" b="1925320"/>
            <a:pathLst>
              <a:path w="1669415" h="1925320">
                <a:moveTo>
                  <a:pt x="0" y="60"/>
                </a:moveTo>
                <a:lnTo>
                  <a:pt x="0" y="1925320"/>
                </a:lnTo>
                <a:lnTo>
                  <a:pt x="1669356" y="1925320"/>
                </a:lnTo>
                <a:lnTo>
                  <a:pt x="1669356" y="60"/>
                </a:ln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654;p26"/>
          <p:cNvSpPr>
            <a:extLst>
              <a:ext uri="smNativeData">
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D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BS4AAAAAAABQOAAASwoAABAAAAAmAAAACAAAAP//////////"/>
              </a:ext>
            </a:extLst>
          </p:cNvSpPr>
          <p:nvPr/>
        </p:nvSpPr>
        <p:spPr>
          <a:xfrm flipH="1">
            <a:off x="7480935" y="0"/>
            <a:ext cx="1673225" cy="1673225"/>
          </a:xfrm>
          <a:custGeom>
            <a:avLst/>
            <a:gdLst/>
            <a:ahLst/>
            <a:cxnLst/>
            <a:rect l="0" t="0" r="1673225" b="1673225"/>
            <a:pathLst>
              <a:path w="1673225" h="1673225">
                <a:moveTo>
                  <a:pt x="58" y="0"/>
                </a:moveTo>
                <a:lnTo>
                  <a:pt x="58" y="1673225"/>
                </a:lnTo>
                <a:lnTo>
                  <a:pt x="1673166" y="1673225"/>
                </a:lnTo>
                <a:cubicBezTo>
                  <a:pt x="1673166" y="749120"/>
                  <a:pt x="924072" y="0"/>
                  <a:pt x="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" name="Google Shape;655;p2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AUuAAAiFgAAUDgAAKQfAAAQAAAAJgAAAAgAAAD/////AAAAAA=="/>
              </a:ext>
            </a:extLst>
          </p:cNvGrpSpPr>
          <p:nvPr/>
        </p:nvGrpSpPr>
        <p:grpSpPr>
          <a:xfrm>
            <a:off x="7480935" y="3597910"/>
            <a:ext cx="1673225" cy="1545590"/>
            <a:chOff x="7480935" y="3597910"/>
            <a:chExt cx="1673225" cy="1545590"/>
          </a:xfrm>
        </p:grpSpPr>
        <p:sp>
          <p:nvSpPr>
            <p:cNvPr id="18" name="Google Shape;656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ti4AACIWAABQOAAApB8AAAAAAAAmAAAACAAAAP//////////"/>
                </a:ext>
              </a:extLst>
            </p:cNvSpPr>
            <p:nvPr/>
          </p:nvSpPr>
          <p:spPr>
            <a:xfrm flipH="1">
              <a:off x="7593330" y="3597910"/>
              <a:ext cx="1560830" cy="1545590"/>
            </a:xfrm>
            <a:custGeom>
              <a:avLst/>
              <a:gdLst/>
              <a:ahLst/>
              <a:cxnLst/>
              <a:rect l="0" t="0" r="1560830" b="1545590"/>
              <a:pathLst>
                <a:path w="1560830" h="1545590">
                  <a:moveTo>
                    <a:pt x="780444" y="0"/>
                  </a:moveTo>
                  <a:lnTo>
                    <a:pt x="780444" y="295181"/>
                  </a:lnTo>
                  <a:lnTo>
                    <a:pt x="520141" y="295181"/>
                  </a:lnTo>
                  <a:lnTo>
                    <a:pt x="520141" y="594117"/>
                  </a:lnTo>
                  <a:lnTo>
                    <a:pt x="260070" y="594117"/>
                  </a:lnTo>
                  <a:lnTo>
                    <a:pt x="260070" y="893121"/>
                  </a:lnTo>
                  <a:lnTo>
                    <a:pt x="58" y="893121"/>
                  </a:lnTo>
                  <a:lnTo>
                    <a:pt x="58" y="1545590"/>
                  </a:lnTo>
                  <a:lnTo>
                    <a:pt x="1560830" y="1545590"/>
                  </a:lnTo>
                  <a:lnTo>
                    <a:pt x="1560830" y="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657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LvK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LvKAPXv5QEAAAAAAAAAAAAAAAAAAAAAAAAAAAAAAAAAAAAAAAAAAAAAAAJ/f38A+NEAA8zMzADAwP8Af39/AAAAAAAAAAAAAAAAAAAAAAAAAAAAIQAAABgAAAAUAAAABS4AACIWAACfNwAApB8AAAAAAAAmAAAACAAAAP//////////"/>
                </a:ext>
              </a:extLst>
            </p:cNvSpPr>
            <p:nvPr/>
          </p:nvSpPr>
          <p:spPr>
            <a:xfrm flipH="1">
              <a:off x="7480935" y="3597910"/>
              <a:ext cx="1560830" cy="1545590"/>
            </a:xfrm>
            <a:custGeom>
              <a:avLst/>
              <a:gdLst/>
              <a:ahLst/>
              <a:cxnLst/>
              <a:rect l="0" t="0" r="1560830" b="1545590"/>
              <a:pathLst>
                <a:path w="1560830" h="1545590">
                  <a:moveTo>
                    <a:pt x="780298" y="0"/>
                  </a:moveTo>
                  <a:lnTo>
                    <a:pt x="780298" y="295181"/>
                  </a:lnTo>
                  <a:lnTo>
                    <a:pt x="520179" y="295181"/>
                  </a:lnTo>
                  <a:lnTo>
                    <a:pt x="520179" y="594117"/>
                  </a:lnTo>
                  <a:lnTo>
                    <a:pt x="260119" y="594117"/>
                  </a:lnTo>
                  <a:lnTo>
                    <a:pt x="260119" y="893121"/>
                  </a:lnTo>
                  <a:lnTo>
                    <a:pt x="0" y="893121"/>
                  </a:lnTo>
                  <a:lnTo>
                    <a:pt x="0" y="1545590"/>
                  </a:lnTo>
                  <a:lnTo>
                    <a:pt x="1560772" y="1545590"/>
                  </a:lnTo>
                  <a:lnTo>
                    <a:pt x="1560772" y="0"/>
                  </a:lnTo>
                  <a:close/>
                </a:path>
              </a:pathLst>
            </a:cu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658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JS8AAAAZAACyMQAApB8AAAAAAAAmAAAACAAAAP//////////"/>
                </a:ext>
              </a:extLst>
            </p:cNvSpPr>
            <p:nvPr/>
          </p:nvSpPr>
          <p:spPr>
            <a:xfrm flipH="1">
              <a:off x="7663815" y="4064000"/>
              <a:ext cx="414655" cy="1079500"/>
            </a:xfrm>
            <a:custGeom>
              <a:avLst/>
              <a:gdLst/>
              <a:ahLst/>
              <a:cxnLst/>
              <a:rect l="0" t="0" r="414655" b="1079500"/>
              <a:pathLst>
                <a:path w="414655" h="1079500">
                  <a:moveTo>
                    <a:pt x="207444" y="67"/>
                  </a:moveTo>
                  <a:cubicBezTo>
                    <a:pt x="92891" y="67"/>
                    <a:pt x="0" y="106703"/>
                    <a:pt x="0" y="238287"/>
                  </a:cubicBezTo>
                  <a:lnTo>
                    <a:pt x="0" y="1079500"/>
                  </a:lnTo>
                  <a:lnTo>
                    <a:pt x="414655" y="1079500"/>
                  </a:lnTo>
                  <a:lnTo>
                    <a:pt x="414655" y="238287"/>
                  </a:lnTo>
                  <a:cubicBezTo>
                    <a:pt x="414655" y="106703"/>
                    <a:pt x="321996" y="67"/>
                    <a:pt x="207444" y="67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659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/S8AABsXAADaMAAA+BcAAAAAAAAmAAAACAAAAP//////////"/>
                </a:ext>
              </a:extLst>
            </p:cNvSpPr>
            <p:nvPr/>
          </p:nvSpPr>
          <p:spPr>
            <a:xfrm flipH="1">
              <a:off x="7800975" y="3756025"/>
              <a:ext cx="140335" cy="140335"/>
            </a:xfrm>
            <a:custGeom>
              <a:avLst/>
              <a:gdLst/>
              <a:ahLst/>
              <a:cxnLst/>
              <a:rect l="0" t="0" r="140335" b="140335"/>
              <a:pathLst>
                <a:path w="140335" h="140335">
                  <a:moveTo>
                    <a:pt x="70284" y="58"/>
                  </a:moveTo>
                  <a:cubicBezTo>
                    <a:pt x="31458" y="58"/>
                    <a:pt x="0" y="31458"/>
                    <a:pt x="0" y="70050"/>
                  </a:cubicBezTo>
                  <a:cubicBezTo>
                    <a:pt x="0" y="108876"/>
                    <a:pt x="31458" y="140335"/>
                    <a:pt x="70284" y="140335"/>
                  </a:cubicBezTo>
                  <a:cubicBezTo>
                    <a:pt x="108876" y="140335"/>
                    <a:pt x="140335" y="108876"/>
                    <a:pt x="140335" y="70050"/>
                  </a:cubicBezTo>
                  <a:cubicBezTo>
                    <a:pt x="140335" y="31458"/>
                    <a:pt x="108876" y="58"/>
                    <a:pt x="7028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660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HTMAAEMaAADoMwAADxsAAAAAAAAmAAAACAAAAP//////////"/>
                </a:ext>
              </a:extLst>
            </p:cNvSpPr>
            <p:nvPr/>
          </p:nvSpPr>
          <p:spPr>
            <a:xfrm flipH="1">
              <a:off x="8308975" y="4269105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58"/>
                  </a:moveTo>
                  <a:cubicBezTo>
                    <a:pt x="51457" y="28631"/>
                    <a:pt x="28554" y="51594"/>
                    <a:pt x="0" y="64624"/>
                  </a:cubicBezTo>
                  <a:cubicBezTo>
                    <a:pt x="28554" y="77888"/>
                    <a:pt x="51457" y="100909"/>
                    <a:pt x="64452" y="129482"/>
                  </a:cubicBezTo>
                  <a:cubicBezTo>
                    <a:pt x="77447" y="100909"/>
                    <a:pt x="100350" y="77888"/>
                    <a:pt x="128846" y="64624"/>
                  </a:cubicBezTo>
                  <a:cubicBezTo>
                    <a:pt x="100350" y="51594"/>
                    <a:pt x="77447" y="28631"/>
                    <a:pt x="64452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661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HTMAAHgZAADoMwAARBoAAAAAAAAmAAAACAAAAP//////////"/>
                </a:ext>
              </a:extLst>
            </p:cNvSpPr>
            <p:nvPr/>
          </p:nvSpPr>
          <p:spPr>
            <a:xfrm flipH="1">
              <a:off x="8308975" y="414020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0"/>
                  </a:moveTo>
                  <a:cubicBezTo>
                    <a:pt x="51457" y="28696"/>
                    <a:pt x="28554" y="51711"/>
                    <a:pt x="0" y="64770"/>
                  </a:cubicBezTo>
                  <a:cubicBezTo>
                    <a:pt x="28554" y="77829"/>
                    <a:pt x="51457" y="100844"/>
                    <a:pt x="64452" y="129540"/>
                  </a:cubicBezTo>
                  <a:cubicBezTo>
                    <a:pt x="77447" y="100844"/>
                    <a:pt x="100350" y="77829"/>
                    <a:pt x="128846" y="64770"/>
                  </a:cubicBezTo>
                  <a:cubicBezTo>
                    <a:pt x="100350" y="51711"/>
                    <a:pt x="77447" y="28696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662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UjIAAEMaAAAdMwAADxsAAAAAAAAmAAAACAAAAP//////////"/>
                </a:ext>
              </a:extLst>
            </p:cNvSpPr>
            <p:nvPr/>
          </p:nvSpPr>
          <p:spPr>
            <a:xfrm flipH="1">
              <a:off x="8180070" y="4269105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58"/>
                  </a:moveTo>
                  <a:cubicBezTo>
                    <a:pt x="51364" y="28631"/>
                    <a:pt x="28503" y="51594"/>
                    <a:pt x="0" y="64624"/>
                  </a:cubicBezTo>
                  <a:cubicBezTo>
                    <a:pt x="28503" y="77888"/>
                    <a:pt x="51364" y="100909"/>
                    <a:pt x="64336" y="129482"/>
                  </a:cubicBezTo>
                  <a:cubicBezTo>
                    <a:pt x="77540" y="100909"/>
                    <a:pt x="100459" y="77888"/>
                    <a:pt x="128905" y="64624"/>
                  </a:cubicBezTo>
                  <a:cubicBezTo>
                    <a:pt x="100459" y="51594"/>
                    <a:pt x="77540" y="28631"/>
                    <a:pt x="64336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663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UjIAAHgZAAAdMwAARBoAAAAAAAAmAAAACAAAAP//////////"/>
                </a:ext>
              </a:extLst>
            </p:cNvSpPr>
            <p:nvPr/>
          </p:nvSpPr>
          <p:spPr>
            <a:xfrm flipH="1">
              <a:off x="8180070" y="414020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0"/>
                  </a:moveTo>
                  <a:cubicBezTo>
                    <a:pt x="51364" y="28696"/>
                    <a:pt x="28503" y="51711"/>
                    <a:pt x="0" y="64770"/>
                  </a:cubicBezTo>
                  <a:cubicBezTo>
                    <a:pt x="28503" y="77829"/>
                    <a:pt x="51364" y="100844"/>
                    <a:pt x="64336" y="129540"/>
                  </a:cubicBezTo>
                  <a:cubicBezTo>
                    <a:pt x="77540" y="100844"/>
                    <a:pt x="100459" y="77829"/>
                    <a:pt x="128905" y="64770"/>
                  </a:cubicBezTo>
                  <a:cubicBezTo>
                    <a:pt x="100459" y="51711"/>
                    <a:pt x="77540" y="28696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664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HTMAANobAADoMwAAphwAAAAAAAAmAAAACAAAAP//////////"/>
                </a:ext>
              </a:extLst>
            </p:cNvSpPr>
            <p:nvPr/>
          </p:nvSpPr>
          <p:spPr>
            <a:xfrm flipH="1">
              <a:off x="8308975" y="452755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0"/>
                  </a:moveTo>
                  <a:cubicBezTo>
                    <a:pt x="51457" y="28865"/>
                    <a:pt x="28554" y="51886"/>
                    <a:pt x="0" y="64858"/>
                  </a:cubicBezTo>
                  <a:cubicBezTo>
                    <a:pt x="28554" y="77888"/>
                    <a:pt x="51457" y="100909"/>
                    <a:pt x="64452" y="129482"/>
                  </a:cubicBezTo>
                  <a:cubicBezTo>
                    <a:pt x="77447" y="100909"/>
                    <a:pt x="100350" y="77888"/>
                    <a:pt x="128846" y="64858"/>
                  </a:cubicBezTo>
                  <a:cubicBezTo>
                    <a:pt x="100350" y="51594"/>
                    <a:pt x="77447" y="28865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665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HTMAAA8bAADoMwAA2hsAAAAAAAAmAAAACAAAAP//////////"/>
                </a:ext>
              </a:extLst>
            </p:cNvSpPr>
            <p:nvPr/>
          </p:nvSpPr>
          <p:spPr>
            <a:xfrm flipH="1">
              <a:off x="8308975" y="4398645"/>
              <a:ext cx="128905" cy="128905"/>
            </a:xfrm>
            <a:custGeom>
              <a:avLst/>
              <a:gdLst/>
              <a:ahLst/>
              <a:cxnLst/>
              <a:rect l="0" t="0" r="128905" b="128905"/>
              <a:pathLst>
                <a:path w="128905" h="128905">
                  <a:moveTo>
                    <a:pt x="64452" y="0"/>
                  </a:moveTo>
                  <a:cubicBezTo>
                    <a:pt x="51457" y="28554"/>
                    <a:pt x="28554" y="51457"/>
                    <a:pt x="0" y="64452"/>
                  </a:cubicBezTo>
                  <a:cubicBezTo>
                    <a:pt x="28554" y="77447"/>
                    <a:pt x="51457" y="100350"/>
                    <a:pt x="64452" y="128846"/>
                  </a:cubicBezTo>
                  <a:cubicBezTo>
                    <a:pt x="77447" y="100350"/>
                    <a:pt x="100350" y="77447"/>
                    <a:pt x="128846" y="64452"/>
                  </a:cubicBezTo>
                  <a:cubicBezTo>
                    <a:pt x="100350" y="51457"/>
                    <a:pt x="77447" y="28554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666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UjIAANobAAAdMwAAphwAAAAAAAAmAAAACAAAAP//////////"/>
                </a:ext>
              </a:extLst>
            </p:cNvSpPr>
            <p:nvPr/>
          </p:nvSpPr>
          <p:spPr>
            <a:xfrm flipH="1">
              <a:off x="8180070" y="452755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0"/>
                  </a:moveTo>
                  <a:cubicBezTo>
                    <a:pt x="51364" y="28865"/>
                    <a:pt x="28503" y="51886"/>
                    <a:pt x="0" y="64858"/>
                  </a:cubicBezTo>
                  <a:cubicBezTo>
                    <a:pt x="28503" y="77888"/>
                    <a:pt x="51364" y="100909"/>
                    <a:pt x="64336" y="129482"/>
                  </a:cubicBezTo>
                  <a:cubicBezTo>
                    <a:pt x="77540" y="100909"/>
                    <a:pt x="100459" y="77888"/>
                    <a:pt x="128905" y="64858"/>
                  </a:cubicBezTo>
                  <a:cubicBezTo>
                    <a:pt x="100459" y="51594"/>
                    <a:pt x="77540" y="28865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667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UjIAAA8bAAAdMwAA2hsAAAAAAAAmAAAACAAAAP//////////"/>
                </a:ext>
              </a:extLst>
            </p:cNvSpPr>
            <p:nvPr/>
          </p:nvSpPr>
          <p:spPr>
            <a:xfrm flipH="1">
              <a:off x="8180070" y="4398645"/>
              <a:ext cx="128905" cy="128905"/>
            </a:xfrm>
            <a:custGeom>
              <a:avLst/>
              <a:gdLst/>
              <a:ahLst/>
              <a:cxnLst/>
              <a:rect l="0" t="0" r="128905" b="128905"/>
              <a:pathLst>
                <a:path w="128905" h="128905">
                  <a:moveTo>
                    <a:pt x="64336" y="0"/>
                  </a:moveTo>
                  <a:cubicBezTo>
                    <a:pt x="51364" y="28554"/>
                    <a:pt x="28503" y="51457"/>
                    <a:pt x="0" y="64452"/>
                  </a:cubicBezTo>
                  <a:cubicBezTo>
                    <a:pt x="28503" y="77447"/>
                    <a:pt x="51364" y="100350"/>
                    <a:pt x="64336" y="128846"/>
                  </a:cubicBezTo>
                  <a:cubicBezTo>
                    <a:pt x="77540" y="100350"/>
                    <a:pt x="100459" y="77447"/>
                    <a:pt x="128905" y="64452"/>
                  </a:cubicBezTo>
                  <a:cubicBezTo>
                    <a:pt x="100459" y="51457"/>
                    <a:pt x="77540" y="28554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9" name="Google Shape;668;p2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OEIAADSGAAAIw0AAJEgAAAQAAAAJgAAAAgAAAD/////AAAAAA=="/>
              </a:ext>
            </a:extLst>
          </p:cNvGrpSpPr>
          <p:nvPr/>
        </p:nvGrpSpPr>
        <p:grpSpPr>
          <a:xfrm>
            <a:off x="1443355" y="4034790"/>
            <a:ext cx="692150" cy="1259205"/>
            <a:chOff x="1443355" y="4034790"/>
            <a:chExt cx="692150" cy="1259205"/>
          </a:xfrm>
        </p:grpSpPr>
        <p:sp>
          <p:nvSpPr>
            <p:cNvPr id="39" name="Google Shape;669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PXv5QEAAAAAAAAAAAAAAAAAAAAAAAAAAAAAAAAAAAAAAAAAAAAAAAJ/f38A+NEAA8zMzADAwP8Af39/AAAAAAAAAAAAAAAAAAAAAAAAAAAAIQAAABgAAAAUAAAAAgsAABocAAAjDQAAtR4AAAAAAAAmAAAACAAAAP//////////"/>
                </a:ext>
              </a:extLst>
            </p:cNvSpPr>
            <p:nvPr/>
          </p:nvSpPr>
          <p:spPr>
            <a:xfrm>
              <a:off x="1789430" y="456819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670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PXv5QEAAAAAAAAAAAAAAAAAAAAAAAAAAAAAAAAAAAAAAAAAAAAAAAJ/f38A+NEAA8zMzADAwP8Af39/AAAAAAAAAAAAAAAAAAAAAAAAAAAAIQAAABgAAAAUAAAA4QgAAGgdAAACCwAABCAAAAAAAAAmAAAACAAAAP//////////"/>
                </a:ext>
              </a:extLst>
            </p:cNvSpPr>
            <p:nvPr/>
          </p:nvSpPr>
          <p:spPr>
            <a:xfrm>
              <a:off x="1443355" y="478028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671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+goAABscAAAKCwAAkSAAAAAAAAAmAAAACAAAAP//////////"/>
                </a:ext>
              </a:extLst>
            </p:cNvSpPr>
            <p:nvPr/>
          </p:nvSpPr>
          <p:spPr>
            <a:xfrm>
              <a:off x="1784350" y="456882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672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ewkAANEZAACUDAAAOhwAAAAAAAAmAAAACAAAAP//////////"/>
                </a:ext>
              </a:extLst>
            </p:cNvSpPr>
            <p:nvPr/>
          </p:nvSpPr>
          <p:spPr>
            <a:xfrm>
              <a:off x="1541145" y="419671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673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ewoAANIYAACVCwAA0RoAAAAAAAAmAAAACAAAAP//////////"/>
                </a:ext>
              </a:extLst>
            </p:cNvSpPr>
            <p:nvPr/>
          </p:nvSpPr>
          <p:spPr>
            <a:xfrm>
              <a:off x="1703705" y="403479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674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FQoAADYaAAAKCwAAzxoAAAAAAAAmAAAACAAAAP//////////"/>
                </a:ext>
              </a:extLst>
            </p:cNvSpPr>
            <p:nvPr/>
          </p:nvSpPr>
          <p:spPr>
            <a:xfrm>
              <a:off x="1638935" y="426085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675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8wkAAJAaAAAJCwAAzxoAAAAAAAAmAAAACAAAAP//////////"/>
                </a:ext>
              </a:extLst>
            </p:cNvSpPr>
            <p:nvPr/>
          </p:nvSpPr>
          <p:spPr>
            <a:xfrm>
              <a:off x="1617345" y="431800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676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8AkAAMgaAAAICwAA+xoAAAAAAAAmAAAACAAAAP//////////"/>
                </a:ext>
              </a:extLst>
            </p:cNvSpPr>
            <p:nvPr/>
          </p:nvSpPr>
          <p:spPr>
            <a:xfrm>
              <a:off x="1615440" y="435356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677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DwoAAMgaAAAKCwAAVxsAAAAAAAAmAAAACAAAAP//////////"/>
                </a:ext>
              </a:extLst>
            </p:cNvSpPr>
            <p:nvPr/>
          </p:nvSpPr>
          <p:spPr>
            <a:xfrm>
              <a:off x="1635125" y="435356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678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SwoAAMoaAAALCwAAoxsAAAAAAAAmAAAACAAAAP//////////"/>
                </a:ext>
              </a:extLst>
            </p:cNvSpPr>
            <p:nvPr/>
          </p:nvSpPr>
          <p:spPr>
            <a:xfrm>
              <a:off x="1673225" y="435483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679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ngoAAMoaAAAMCwAA0xsAAAAAAAAmAAAACAAAAP//////////"/>
                </a:ext>
              </a:extLst>
            </p:cNvSpPr>
            <p:nvPr/>
          </p:nvSpPr>
          <p:spPr>
            <a:xfrm>
              <a:off x="1725930" y="435483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680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/goAAMsaAAAMCwAA5RsAAAAAAAAmAAAACAAAAP//////////"/>
                </a:ext>
              </a:extLst>
            </p:cNvSpPr>
            <p:nvPr/>
          </p:nvSpPr>
          <p:spPr>
            <a:xfrm>
              <a:off x="1786890" y="435546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681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BAsAAMoaAABnCwAA1xsAAAAAAAAmAAAACAAAAP//////////"/>
                </a:ext>
              </a:extLst>
            </p:cNvSpPr>
            <p:nvPr/>
          </p:nvSpPr>
          <p:spPr>
            <a:xfrm>
              <a:off x="1790700" y="435483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682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BQsAAMkaAAC7CwAAqhsAAAAAAAAmAAAACAAAAP//////////"/>
                </a:ext>
              </a:extLst>
            </p:cNvSpPr>
            <p:nvPr/>
          </p:nvSpPr>
          <p:spPr>
            <a:xfrm>
              <a:off x="1791335" y="435419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683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BgsAAMgaAAD7CwAAYRsAAAAAAAAmAAAACAAAAP//////////"/>
                </a:ext>
              </a:extLst>
            </p:cNvSpPr>
            <p:nvPr/>
          </p:nvSpPr>
          <p:spPr>
            <a:xfrm>
              <a:off x="1791970" y="435356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684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BwsAAMgaAAAdDAAABhsAAAAAAAAmAAAACAAAAP//////////"/>
                </a:ext>
              </a:extLst>
            </p:cNvSpPr>
            <p:nvPr/>
          </p:nvSpPr>
          <p:spPr>
            <a:xfrm>
              <a:off x="1792605" y="435356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685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BwsAAJ0aAAAeDAAA0BoAAAAAAAAmAAAACAAAAP//////////"/>
                </a:ext>
              </a:extLst>
            </p:cNvSpPr>
            <p:nvPr/>
          </p:nvSpPr>
          <p:spPr>
            <a:xfrm>
              <a:off x="1792605" y="432625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686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BgsAAEEaAAAADAAAzxoAAAAAAAAmAAAACAAAAP//////////"/>
                </a:ext>
              </a:extLst>
            </p:cNvSpPr>
            <p:nvPr/>
          </p:nvSpPr>
          <p:spPr>
            <a:xfrm>
              <a:off x="1791970" y="426783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687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+QoAAIccAACtDAAAOR4AAAAAAAAmAAAACAAAAP//////////"/>
                </a:ext>
              </a:extLst>
            </p:cNvSpPr>
            <p:nvPr/>
          </p:nvSpPr>
          <p:spPr>
            <a:xfrm>
              <a:off x="1783715" y="463740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688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XAkAANwdAAALCwAAih8AAAAAAAAmAAAACAAAAP//////////"/>
                </a:ext>
              </a:extLst>
            </p:cNvSpPr>
            <p:nvPr/>
          </p:nvSpPr>
          <p:spPr>
            <a:xfrm>
              <a:off x="1521460" y="485394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0" name="Google Shape;689;p2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GMzAAD9CgAAQzgAAHAVAAAQAAAAJgAAAAgAAAD/////AAAAAA=="/>
              </a:ext>
            </a:extLst>
          </p:cNvGrpSpPr>
          <p:nvPr/>
        </p:nvGrpSpPr>
        <p:grpSpPr>
          <a:xfrm rot="5400000" flipH="1">
            <a:off x="7900670" y="2239010"/>
            <a:ext cx="1698625" cy="792480"/>
            <a:chOff x="7900670" y="2239010"/>
            <a:chExt cx="1698625" cy="792480"/>
          </a:xfrm>
        </p:grpSpPr>
        <p:sp>
          <p:nvSpPr>
            <p:cNvPr id="67" name="Google Shape;690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mjAAAEkOAAAaNQAAphIAAAAAAAAmAAAACAAAAP//////////"/>
                </a:ext>
              </a:extLst>
            </p:cNvSpPr>
            <p:nvPr/>
          </p:nvSpPr>
          <p:spPr>
            <a:xfrm>
              <a:off x="7900670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575" y="0"/>
                  </a:moveTo>
                  <a:cubicBezTo>
                    <a:pt x="578761" y="0"/>
                    <a:pt x="549887" y="11034"/>
                    <a:pt x="527821" y="33102"/>
                  </a:cubicBezTo>
                  <a:lnTo>
                    <a:pt x="44132" y="516791"/>
                  </a:lnTo>
                  <a:cubicBezTo>
                    <a:pt x="59" y="560979"/>
                    <a:pt x="59" y="632232"/>
                    <a:pt x="44132" y="676368"/>
                  </a:cubicBezTo>
                  <a:cubicBezTo>
                    <a:pt x="66080" y="698319"/>
                    <a:pt x="94954" y="709295"/>
                    <a:pt x="123827" y="709295"/>
                  </a:cubicBezTo>
                  <a:cubicBezTo>
                    <a:pt x="152701" y="709295"/>
                    <a:pt x="181633" y="698319"/>
                    <a:pt x="203640" y="676368"/>
                  </a:cubicBezTo>
                  <a:lnTo>
                    <a:pt x="687330" y="192678"/>
                  </a:lnTo>
                  <a:cubicBezTo>
                    <a:pt x="731461" y="148490"/>
                    <a:pt x="731461" y="76945"/>
                    <a:pt x="687330" y="33102"/>
                  </a:cubicBezTo>
                  <a:cubicBezTo>
                    <a:pt x="665322" y="11034"/>
                    <a:pt x="636449" y="0"/>
                    <a:pt x="607575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" name="Google Shape;691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ETEAAMYNAACMNQAAQRIAAAAAAAAmAAAACAAAAP//////////"/>
                </a:ext>
              </a:extLst>
            </p:cNvSpPr>
            <p:nvPr/>
          </p:nvSpPr>
          <p:spPr>
            <a:xfrm>
              <a:off x="7976235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0" y="725292"/>
                  </a:lnTo>
                  <a:lnTo>
                    <a:pt x="2816" y="728345"/>
                  </a:lnTo>
                  <a:lnTo>
                    <a:pt x="728286" y="2875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92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bjEAACsRAAAoMgAA4hEAAAAAAAAmAAAACAAAAP//////////"/>
                </a:ext>
              </a:extLst>
            </p:cNvSpPr>
            <p:nvPr/>
          </p:nvSpPr>
          <p:spPr>
            <a:xfrm>
              <a:off x="8035290" y="279082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824" y="58"/>
                    <a:pt x="59" y="1055"/>
                    <a:pt x="59" y="2111"/>
                  </a:cubicBezTo>
                  <a:cubicBezTo>
                    <a:pt x="59" y="3402"/>
                    <a:pt x="824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146"/>
                    <a:pt x="116050" y="116146"/>
                  </a:cubicBezTo>
                  <a:cubicBezTo>
                    <a:pt x="117051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" name="Google Shape;693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0zEAAMcQAACMMgAAfREAAAAAAAAmAAAACAAAAP//////////"/>
                </a:ext>
              </a:extLst>
            </p:cNvSpPr>
            <p:nvPr/>
          </p:nvSpPr>
          <p:spPr>
            <a:xfrm>
              <a:off x="8099425" y="272732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049" y="58"/>
                  </a:moveTo>
                  <a:cubicBezTo>
                    <a:pt x="1054" y="58"/>
                    <a:pt x="0" y="819"/>
                    <a:pt x="0" y="2106"/>
                  </a:cubicBezTo>
                  <a:cubicBezTo>
                    <a:pt x="0" y="3334"/>
                    <a:pt x="1054" y="4094"/>
                    <a:pt x="2049" y="4094"/>
                  </a:cubicBezTo>
                  <a:lnTo>
                    <a:pt x="113141" y="4094"/>
                  </a:lnTo>
                  <a:lnTo>
                    <a:pt x="113141" y="113523"/>
                  </a:lnTo>
                  <a:cubicBezTo>
                    <a:pt x="113141" y="114517"/>
                    <a:pt x="114136" y="115570"/>
                    <a:pt x="115425" y="115570"/>
                  </a:cubicBezTo>
                  <a:cubicBezTo>
                    <a:pt x="116420" y="115570"/>
                    <a:pt x="117475" y="114517"/>
                    <a:pt x="117475" y="113523"/>
                  </a:cubicBezTo>
                  <a:lnTo>
                    <a:pt x="117475" y="2106"/>
                  </a:lnTo>
                  <a:cubicBezTo>
                    <a:pt x="117475" y="819"/>
                    <a:pt x="116420" y="58"/>
                    <a:pt x="115425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" name="Google Shape;694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NzIAAGIQAADxMgAAGREAAAAAAAAmAAAACAAAAP//////////"/>
                </a:ext>
              </a:extLst>
            </p:cNvSpPr>
            <p:nvPr/>
          </p:nvSpPr>
          <p:spPr>
            <a:xfrm>
              <a:off x="8162925" y="266319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060" y="0"/>
                  </a:moveTo>
                  <a:cubicBezTo>
                    <a:pt x="1059" y="0"/>
                    <a:pt x="0" y="1056"/>
                    <a:pt x="0" y="2288"/>
                  </a:cubicBezTo>
                  <a:cubicBezTo>
                    <a:pt x="0" y="3345"/>
                    <a:pt x="1059" y="4343"/>
                    <a:pt x="2060" y="4343"/>
                  </a:cubicBezTo>
                  <a:lnTo>
                    <a:pt x="113932" y="4343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695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nDIAAP0PAABWMwAAtBAAAAAAAAAmAAAACAAAAP//////////"/>
                </a:ext>
              </a:extLst>
            </p:cNvSpPr>
            <p:nvPr/>
          </p:nvSpPr>
          <p:spPr>
            <a:xfrm>
              <a:off x="8227060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0" y="1055"/>
                    <a:pt x="0" y="2111"/>
                  </a:cubicBezTo>
                  <a:cubicBezTo>
                    <a:pt x="0" y="3402"/>
                    <a:pt x="1057" y="4399"/>
                    <a:pt x="2349" y="4399"/>
                  </a:cubicBezTo>
                  <a:lnTo>
                    <a:pt x="113705" y="4399"/>
                  </a:lnTo>
                  <a:lnTo>
                    <a:pt x="113705" y="113858"/>
                  </a:lnTo>
                  <a:cubicBezTo>
                    <a:pt x="113705" y="115149"/>
                    <a:pt x="114762" y="116205"/>
                    <a:pt x="115761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696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ATMAAJkPAAC6MwAATxAAAAAAAAAmAAAACAAAAP//////////"/>
                </a:ext>
              </a:extLst>
            </p:cNvSpPr>
            <p:nvPr/>
          </p:nvSpPr>
          <p:spPr>
            <a:xfrm>
              <a:off x="8291195" y="253555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107" y="58"/>
                  </a:moveTo>
                  <a:cubicBezTo>
                    <a:pt x="819" y="58"/>
                    <a:pt x="58" y="1052"/>
                    <a:pt x="58" y="2104"/>
                  </a:cubicBezTo>
                  <a:cubicBezTo>
                    <a:pt x="58" y="3391"/>
                    <a:pt x="819" y="4384"/>
                    <a:pt x="2107" y="4384"/>
                  </a:cubicBezTo>
                  <a:lnTo>
                    <a:pt x="113085" y="4384"/>
                  </a:lnTo>
                  <a:lnTo>
                    <a:pt x="113085" y="113466"/>
                  </a:lnTo>
                  <a:cubicBezTo>
                    <a:pt x="113085" y="114752"/>
                    <a:pt x="114138" y="115512"/>
                    <a:pt x="115426" y="115512"/>
                  </a:cubicBezTo>
                  <a:cubicBezTo>
                    <a:pt x="116421" y="115512"/>
                    <a:pt x="117475" y="114752"/>
                    <a:pt x="117475" y="113466"/>
                  </a:cubicBezTo>
                  <a:lnTo>
                    <a:pt x="117475" y="2104"/>
                  </a:lnTo>
                  <a:cubicBezTo>
                    <a:pt x="117475" y="1052"/>
                    <a:pt x="116421" y="58"/>
                    <a:pt x="115426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697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ZTMAADQPAAAfNAAA6w8AAAAAAAAmAAAACAAAAP//////////"/>
                </a:ext>
              </a:extLst>
            </p:cNvSpPr>
            <p:nvPr/>
          </p:nvSpPr>
          <p:spPr>
            <a:xfrm>
              <a:off x="8354695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0"/>
                  </a:moveTo>
                  <a:cubicBezTo>
                    <a:pt x="1059" y="0"/>
                    <a:pt x="59" y="1056"/>
                    <a:pt x="59" y="2347"/>
                  </a:cubicBezTo>
                  <a:cubicBezTo>
                    <a:pt x="59" y="3580"/>
                    <a:pt x="1059" y="4401"/>
                    <a:pt x="2119" y="4401"/>
                  </a:cubicBezTo>
                  <a:lnTo>
                    <a:pt x="113991" y="4401"/>
                  </a:lnTo>
                  <a:lnTo>
                    <a:pt x="113991" y="114150"/>
                  </a:lnTo>
                  <a:cubicBezTo>
                    <a:pt x="113991" y="115148"/>
                    <a:pt x="114756" y="116205"/>
                    <a:pt x="116050" y="116205"/>
                  </a:cubicBezTo>
                  <a:cubicBezTo>
                    <a:pt x="117051" y="116205"/>
                    <a:pt x="118110" y="115148"/>
                    <a:pt x="118110" y="114150"/>
                  </a:cubicBezTo>
                  <a:lnTo>
                    <a:pt x="118110" y="2347"/>
                  </a:lnTo>
                  <a:cubicBezTo>
                    <a:pt x="118110" y="1056"/>
                    <a:pt x="117051" y="0"/>
                    <a:pt x="11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698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yjMAAM8OAACENAAAhg8AAAAAAAAmAAAACAAAAP//////////"/>
                </a:ext>
              </a:extLst>
            </p:cNvSpPr>
            <p:nvPr/>
          </p:nvSpPr>
          <p:spPr>
            <a:xfrm>
              <a:off x="8418830" y="240728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1057" y="0"/>
                    <a:pt x="0" y="1056"/>
                    <a:pt x="0" y="2288"/>
                  </a:cubicBezTo>
                  <a:cubicBezTo>
                    <a:pt x="0" y="3345"/>
                    <a:pt x="1057" y="4343"/>
                    <a:pt x="2291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699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WzMAAEkOAADbNwAAphIAAAAAAAAmAAAACAAAAP//////////"/>
                </a:ext>
              </a:extLst>
            </p:cNvSpPr>
            <p:nvPr/>
          </p:nvSpPr>
          <p:spPr>
            <a:xfrm>
              <a:off x="8348345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829" y="0"/>
                  </a:moveTo>
                  <a:cubicBezTo>
                    <a:pt x="578946" y="0"/>
                    <a:pt x="550064" y="11034"/>
                    <a:pt x="528049" y="33102"/>
                  </a:cubicBezTo>
                  <a:lnTo>
                    <a:pt x="43911" y="517240"/>
                  </a:lnTo>
                  <a:cubicBezTo>
                    <a:pt x="59" y="560979"/>
                    <a:pt x="59" y="632232"/>
                    <a:pt x="43911" y="676368"/>
                  </a:cubicBezTo>
                  <a:cubicBezTo>
                    <a:pt x="65984" y="698319"/>
                    <a:pt x="94867" y="709295"/>
                    <a:pt x="123691" y="709295"/>
                  </a:cubicBezTo>
                  <a:cubicBezTo>
                    <a:pt x="152574" y="709295"/>
                    <a:pt x="181456" y="698319"/>
                    <a:pt x="203471" y="676368"/>
                  </a:cubicBezTo>
                  <a:lnTo>
                    <a:pt x="687609" y="192230"/>
                  </a:lnTo>
                  <a:cubicBezTo>
                    <a:pt x="731461" y="148490"/>
                    <a:pt x="731461" y="76945"/>
                    <a:pt x="687609" y="33102"/>
                  </a:cubicBezTo>
                  <a:cubicBezTo>
                    <a:pt x="665536" y="11034"/>
                    <a:pt x="636653" y="0"/>
                    <a:pt x="607829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700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0TMAAMYNAABMOAAAQRIAAAAAAAAmAAAACAAAAP//////////"/>
                </a:ext>
              </a:extLst>
            </p:cNvSpPr>
            <p:nvPr/>
          </p:nvSpPr>
          <p:spPr>
            <a:xfrm>
              <a:off x="8423275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0" y="725292"/>
                  </a:lnTo>
                  <a:lnTo>
                    <a:pt x="3110" y="728345"/>
                  </a:lnTo>
                  <a:lnTo>
                    <a:pt x="728286" y="3169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701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LjQAACsRAADoNAAA4hEAAAAAAAAmAAAACAAAAP//////////"/>
                </a:ext>
              </a:extLst>
            </p:cNvSpPr>
            <p:nvPr/>
          </p:nvSpPr>
          <p:spPr>
            <a:xfrm>
              <a:off x="8482330" y="279082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354" y="4399"/>
                  </a:cubicBezTo>
                  <a:lnTo>
                    <a:pt x="113991" y="4399"/>
                  </a:lnTo>
                  <a:lnTo>
                    <a:pt x="113991" y="113858"/>
                  </a:lnTo>
                  <a:cubicBezTo>
                    <a:pt x="113991" y="115149"/>
                    <a:pt x="114756" y="116146"/>
                    <a:pt x="116050" y="116146"/>
                  </a:cubicBezTo>
                  <a:cubicBezTo>
                    <a:pt x="117345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702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kzQAAMcQAABNNQAAfREAAAAAAAAmAAAACAAAAP//////////"/>
                </a:ext>
              </a:extLst>
            </p:cNvSpPr>
            <p:nvPr/>
          </p:nvSpPr>
          <p:spPr>
            <a:xfrm>
              <a:off x="8546465" y="272732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291" y="58"/>
                  </a:moveTo>
                  <a:cubicBezTo>
                    <a:pt x="1057" y="58"/>
                    <a:pt x="0" y="819"/>
                    <a:pt x="0" y="2106"/>
                  </a:cubicBezTo>
                  <a:cubicBezTo>
                    <a:pt x="0" y="3334"/>
                    <a:pt x="1057" y="4094"/>
                    <a:pt x="2291" y="4094"/>
                  </a:cubicBezTo>
                  <a:lnTo>
                    <a:pt x="113705" y="4094"/>
                  </a:lnTo>
                  <a:lnTo>
                    <a:pt x="113705" y="113523"/>
                  </a:lnTo>
                  <a:cubicBezTo>
                    <a:pt x="113705" y="114517"/>
                    <a:pt x="114704" y="115570"/>
                    <a:pt x="115761" y="115570"/>
                  </a:cubicBezTo>
                  <a:cubicBezTo>
                    <a:pt x="117053" y="115570"/>
                    <a:pt x="118051" y="114517"/>
                    <a:pt x="118051" y="113523"/>
                  </a:cubicBezTo>
                  <a:lnTo>
                    <a:pt x="118051" y="2106"/>
                  </a:lnTo>
                  <a:cubicBezTo>
                    <a:pt x="118051" y="819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703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+DQAAGIQAACxNQAAGREAAAAAAAAmAAAACAAAAP//////////"/>
                </a:ext>
              </a:extLst>
            </p:cNvSpPr>
            <p:nvPr/>
          </p:nvSpPr>
          <p:spPr>
            <a:xfrm>
              <a:off x="8610600" y="2663190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107" y="0"/>
                  </a:moveTo>
                  <a:cubicBezTo>
                    <a:pt x="819" y="0"/>
                    <a:pt x="58" y="1056"/>
                    <a:pt x="58" y="2288"/>
                  </a:cubicBezTo>
                  <a:cubicBezTo>
                    <a:pt x="58" y="3345"/>
                    <a:pt x="819" y="4343"/>
                    <a:pt x="2107" y="4343"/>
                  </a:cubicBezTo>
                  <a:lnTo>
                    <a:pt x="113085" y="4343"/>
                  </a:lnTo>
                  <a:lnTo>
                    <a:pt x="113085" y="114150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704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XDUAAP0PAAAWNgAAtBAAAAAAAAAmAAAACAAAAP//////////"/>
                </a:ext>
              </a:extLst>
            </p:cNvSpPr>
            <p:nvPr/>
          </p:nvSpPr>
          <p:spPr>
            <a:xfrm>
              <a:off x="8674100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205"/>
                    <a:pt x="116050" y="116205"/>
                  </a:cubicBezTo>
                  <a:cubicBezTo>
                    <a:pt x="117051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705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wTUAAJkPAAB7NgAATxAAAAAAAAAmAAAACAAAAP//////////"/>
                </a:ext>
              </a:extLst>
            </p:cNvSpPr>
            <p:nvPr/>
          </p:nvSpPr>
          <p:spPr>
            <a:xfrm>
              <a:off x="8738235" y="253555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354" y="58"/>
                  </a:moveTo>
                  <a:cubicBezTo>
                    <a:pt x="1059" y="58"/>
                    <a:pt x="59" y="1052"/>
                    <a:pt x="59" y="2104"/>
                  </a:cubicBezTo>
                  <a:cubicBezTo>
                    <a:pt x="59" y="3391"/>
                    <a:pt x="1059" y="4384"/>
                    <a:pt x="2354" y="4384"/>
                  </a:cubicBezTo>
                  <a:lnTo>
                    <a:pt x="113991" y="4384"/>
                  </a:lnTo>
                  <a:lnTo>
                    <a:pt x="113991" y="113466"/>
                  </a:lnTo>
                  <a:cubicBezTo>
                    <a:pt x="113991" y="114752"/>
                    <a:pt x="114991" y="115512"/>
                    <a:pt x="116050" y="115512"/>
                  </a:cubicBezTo>
                  <a:cubicBezTo>
                    <a:pt x="117345" y="115512"/>
                    <a:pt x="118110" y="114752"/>
                    <a:pt x="118110" y="113466"/>
                  </a:cubicBezTo>
                  <a:lnTo>
                    <a:pt x="118110" y="2104"/>
                  </a:lnTo>
                  <a:cubicBezTo>
                    <a:pt x="118110" y="1052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706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JjYAADQPAADgNgAA6w8AAAAAAAAmAAAACAAAAP//////////"/>
                </a:ext>
              </a:extLst>
            </p:cNvSpPr>
            <p:nvPr/>
          </p:nvSpPr>
          <p:spPr>
            <a:xfrm>
              <a:off x="8802370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998" y="0"/>
                    <a:pt x="0" y="1056"/>
                    <a:pt x="0" y="2347"/>
                  </a:cubicBezTo>
                  <a:cubicBezTo>
                    <a:pt x="0" y="3580"/>
                    <a:pt x="998" y="4401"/>
                    <a:pt x="2291" y="4401"/>
                  </a:cubicBezTo>
                  <a:lnTo>
                    <a:pt x="113705" y="4401"/>
                  </a:lnTo>
                  <a:lnTo>
                    <a:pt x="113705" y="114150"/>
                  </a:lnTo>
                  <a:cubicBezTo>
                    <a:pt x="113705" y="115148"/>
                    <a:pt x="114704" y="116205"/>
                    <a:pt x="115761" y="116205"/>
                  </a:cubicBezTo>
                  <a:cubicBezTo>
                    <a:pt x="117053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707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izYAAM8OAABENwAAhg8AAAAAAAAmAAAACAAAAP//////////"/>
                </a:ext>
              </a:extLst>
            </p:cNvSpPr>
            <p:nvPr/>
          </p:nvSpPr>
          <p:spPr>
            <a:xfrm>
              <a:off x="8866505" y="240728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0"/>
                  </a:moveTo>
                  <a:cubicBezTo>
                    <a:pt x="1053" y="0"/>
                    <a:pt x="58" y="1056"/>
                    <a:pt x="58" y="2288"/>
                  </a:cubicBezTo>
                  <a:cubicBezTo>
                    <a:pt x="58" y="3345"/>
                    <a:pt x="1053" y="4343"/>
                    <a:pt x="2048" y="4343"/>
                  </a:cubicBezTo>
                  <a:lnTo>
                    <a:pt x="113085" y="4343"/>
                  </a:lnTo>
                  <a:lnTo>
                    <a:pt x="113085" y="113857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708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GzYAAEkOAACbOgAAphIAAAAAAAAmAAAACAAAAP//////////"/>
                </a:ext>
              </a:extLst>
            </p:cNvSpPr>
            <p:nvPr/>
          </p:nvSpPr>
          <p:spPr>
            <a:xfrm>
              <a:off x="8795385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624" y="0"/>
                  </a:moveTo>
                  <a:cubicBezTo>
                    <a:pt x="578748" y="0"/>
                    <a:pt x="549873" y="11034"/>
                    <a:pt x="527864" y="33102"/>
                  </a:cubicBezTo>
                  <a:lnTo>
                    <a:pt x="44135" y="516831"/>
                  </a:lnTo>
                  <a:cubicBezTo>
                    <a:pt x="0" y="560979"/>
                    <a:pt x="0" y="632232"/>
                    <a:pt x="44135" y="676368"/>
                  </a:cubicBezTo>
                  <a:cubicBezTo>
                    <a:pt x="66027" y="698319"/>
                    <a:pt x="94903" y="709295"/>
                    <a:pt x="123779" y="709295"/>
                  </a:cubicBezTo>
                  <a:cubicBezTo>
                    <a:pt x="152654" y="709295"/>
                    <a:pt x="181589" y="698319"/>
                    <a:pt x="203656" y="676368"/>
                  </a:cubicBezTo>
                  <a:lnTo>
                    <a:pt x="687385" y="192639"/>
                  </a:lnTo>
                  <a:cubicBezTo>
                    <a:pt x="731461" y="148490"/>
                    <a:pt x="731461" y="76945"/>
                    <a:pt x="687385" y="33102"/>
                  </a:cubicBezTo>
                  <a:cubicBezTo>
                    <a:pt x="665317" y="11034"/>
                    <a:pt x="636441" y="0"/>
                    <a:pt x="607624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709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kjYAAMYNAAANOwAAQRIAAAAAAAAmAAAACAAAAP//////////"/>
                </a:ext>
              </a:extLst>
            </p:cNvSpPr>
            <p:nvPr/>
          </p:nvSpPr>
          <p:spPr>
            <a:xfrm>
              <a:off x="8870950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58" y="725234"/>
                  </a:lnTo>
                  <a:lnTo>
                    <a:pt x="2875" y="728345"/>
                  </a:lnTo>
                  <a:lnTo>
                    <a:pt x="728345" y="2875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710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7zYAACsRAACoNwAA4hEAAAAAAAAmAAAACAAAAP//////////"/>
                </a:ext>
              </a:extLst>
            </p:cNvSpPr>
            <p:nvPr/>
          </p:nvSpPr>
          <p:spPr>
            <a:xfrm>
              <a:off x="8930005" y="279082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58"/>
                  </a:moveTo>
                  <a:cubicBezTo>
                    <a:pt x="760" y="58"/>
                    <a:pt x="0" y="1055"/>
                    <a:pt x="0" y="2111"/>
                  </a:cubicBezTo>
                  <a:cubicBezTo>
                    <a:pt x="0" y="3402"/>
                    <a:pt x="760" y="4399"/>
                    <a:pt x="2048" y="4399"/>
                  </a:cubicBezTo>
                  <a:lnTo>
                    <a:pt x="113085" y="4399"/>
                  </a:lnTo>
                  <a:lnTo>
                    <a:pt x="113085" y="113858"/>
                  </a:lnTo>
                  <a:cubicBezTo>
                    <a:pt x="113085" y="115149"/>
                    <a:pt x="114080" y="116146"/>
                    <a:pt x="115367" y="116146"/>
                  </a:cubicBezTo>
                  <a:cubicBezTo>
                    <a:pt x="116421" y="116146"/>
                    <a:pt x="117416" y="115149"/>
                    <a:pt x="117416" y="113858"/>
                  </a:cubicBezTo>
                  <a:lnTo>
                    <a:pt x="117416" y="2111"/>
                  </a:lnTo>
                  <a:cubicBezTo>
                    <a:pt x="117416" y="1055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711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UzcAAMcQAAANOAAAfREAAAAAAAAmAAAACAAAAP//////////"/>
                </a:ext>
              </a:extLst>
            </p:cNvSpPr>
            <p:nvPr/>
          </p:nvSpPr>
          <p:spPr>
            <a:xfrm>
              <a:off x="8993505" y="272732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060" y="58"/>
                  </a:moveTo>
                  <a:cubicBezTo>
                    <a:pt x="1059" y="58"/>
                    <a:pt x="0" y="819"/>
                    <a:pt x="0" y="2106"/>
                  </a:cubicBezTo>
                  <a:cubicBezTo>
                    <a:pt x="0" y="3334"/>
                    <a:pt x="1059" y="4094"/>
                    <a:pt x="2060" y="4094"/>
                  </a:cubicBezTo>
                  <a:lnTo>
                    <a:pt x="113932" y="4094"/>
                  </a:lnTo>
                  <a:lnTo>
                    <a:pt x="113932" y="113523"/>
                  </a:lnTo>
                  <a:cubicBezTo>
                    <a:pt x="113932" y="114517"/>
                    <a:pt x="114697" y="115570"/>
                    <a:pt x="115991" y="115570"/>
                  </a:cubicBezTo>
                  <a:cubicBezTo>
                    <a:pt x="117051" y="115570"/>
                    <a:pt x="118051" y="114517"/>
                    <a:pt x="118051" y="113523"/>
                  </a:cubicBezTo>
                  <a:lnTo>
                    <a:pt x="118051" y="2106"/>
                  </a:lnTo>
                  <a:cubicBezTo>
                    <a:pt x="118051" y="819"/>
                    <a:pt x="117051" y="58"/>
                    <a:pt x="11599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712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uDcAAGIQAAByOAAAGREAAAAAAAAmAAAACAAAAP//////////"/>
                </a:ext>
              </a:extLst>
            </p:cNvSpPr>
            <p:nvPr/>
          </p:nvSpPr>
          <p:spPr>
            <a:xfrm>
              <a:off x="9057640" y="266319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59" y="1056"/>
                    <a:pt x="59" y="2288"/>
                  </a:cubicBezTo>
                  <a:cubicBezTo>
                    <a:pt x="59" y="3345"/>
                    <a:pt x="1059" y="4343"/>
                    <a:pt x="2354" y="4343"/>
                  </a:cubicBezTo>
                  <a:lnTo>
                    <a:pt x="113991" y="4343"/>
                  </a:lnTo>
                  <a:lnTo>
                    <a:pt x="113991" y="114150"/>
                  </a:lnTo>
                  <a:cubicBezTo>
                    <a:pt x="113991" y="115148"/>
                    <a:pt x="114991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713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HTgAAP0PAADXOAAAtBAAAAAAAAAmAAAACAAAAP//////////"/>
                </a:ext>
              </a:extLst>
            </p:cNvSpPr>
            <p:nvPr/>
          </p:nvSpPr>
          <p:spPr>
            <a:xfrm>
              <a:off x="9121775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59" y="1055"/>
                    <a:pt x="59" y="2111"/>
                  </a:cubicBezTo>
                  <a:cubicBezTo>
                    <a:pt x="59" y="3402"/>
                    <a:pt x="1057" y="4399"/>
                    <a:pt x="2349" y="4399"/>
                  </a:cubicBezTo>
                  <a:lnTo>
                    <a:pt x="113764" y="4399"/>
                  </a:lnTo>
                  <a:lnTo>
                    <a:pt x="113764" y="113858"/>
                  </a:lnTo>
                  <a:cubicBezTo>
                    <a:pt x="113764" y="115149"/>
                    <a:pt x="114762" y="116205"/>
                    <a:pt x="115819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819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714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gjgAAJkPAAA7OQAATxAAAAAAAAAmAAAACAAAAP//////////"/>
                </a:ext>
              </a:extLst>
            </p:cNvSpPr>
            <p:nvPr/>
          </p:nvSpPr>
          <p:spPr>
            <a:xfrm>
              <a:off x="9185910" y="253555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048" y="58"/>
                  </a:moveTo>
                  <a:cubicBezTo>
                    <a:pt x="760" y="58"/>
                    <a:pt x="0" y="1052"/>
                    <a:pt x="0" y="2104"/>
                  </a:cubicBezTo>
                  <a:cubicBezTo>
                    <a:pt x="0" y="3391"/>
                    <a:pt x="1053" y="4384"/>
                    <a:pt x="2048" y="4384"/>
                  </a:cubicBezTo>
                  <a:lnTo>
                    <a:pt x="113085" y="4384"/>
                  </a:lnTo>
                  <a:lnTo>
                    <a:pt x="113085" y="113466"/>
                  </a:lnTo>
                  <a:cubicBezTo>
                    <a:pt x="113085" y="114752"/>
                    <a:pt x="114080" y="115512"/>
                    <a:pt x="115367" y="115512"/>
                  </a:cubicBezTo>
                  <a:cubicBezTo>
                    <a:pt x="116421" y="115512"/>
                    <a:pt x="117416" y="114752"/>
                    <a:pt x="117416" y="113466"/>
                  </a:cubicBezTo>
                  <a:lnTo>
                    <a:pt x="117416" y="2104"/>
                  </a:lnTo>
                  <a:cubicBezTo>
                    <a:pt x="117416" y="1052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715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5jgAADQPAACgOQAA6w8AAAAAAAAmAAAACAAAAP//////////"/>
                </a:ext>
              </a:extLst>
            </p:cNvSpPr>
            <p:nvPr/>
          </p:nvSpPr>
          <p:spPr>
            <a:xfrm>
              <a:off x="9249410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0" y="1056"/>
                    <a:pt x="0" y="2347"/>
                  </a:cubicBezTo>
                  <a:cubicBezTo>
                    <a:pt x="0" y="3580"/>
                    <a:pt x="1059" y="4401"/>
                    <a:pt x="2354" y="4401"/>
                  </a:cubicBezTo>
                  <a:lnTo>
                    <a:pt x="113932" y="4401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716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SzkAAM8OAAAFOgAAhg8AAAAAAAAmAAAACAAAAP//////////"/>
                </a:ext>
              </a:extLst>
            </p:cNvSpPr>
            <p:nvPr/>
          </p:nvSpPr>
          <p:spPr>
            <a:xfrm>
              <a:off x="9313545" y="240728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0"/>
                  </a:moveTo>
                  <a:cubicBezTo>
                    <a:pt x="1057" y="0"/>
                    <a:pt x="59" y="1056"/>
                    <a:pt x="59" y="2288"/>
                  </a:cubicBezTo>
                  <a:cubicBezTo>
                    <a:pt x="59" y="3345"/>
                    <a:pt x="1057" y="4343"/>
                    <a:pt x="2349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110" y="115148"/>
                    <a:pt x="118110" y="113857"/>
                  </a:cubicBezTo>
                  <a:lnTo>
                    <a:pt x="118110" y="2288"/>
                  </a:lnTo>
                  <a:cubicBezTo>
                    <a:pt x="118110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8" name="Google Shape;717;p2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AIuAACxHAAAZzYAACAfAAAQAAAAJgAAAAgAAAD/////AAAAAA=="/>
              </a:ext>
            </a:extLst>
          </p:cNvGrpSpPr>
          <p:nvPr/>
        </p:nvGrpSpPr>
        <p:grpSpPr>
          <a:xfrm>
            <a:off x="7479030" y="4664075"/>
            <a:ext cx="1364615" cy="395605"/>
            <a:chOff x="7479030" y="4664075"/>
            <a:chExt cx="1364615" cy="395605"/>
          </a:xfrm>
        </p:grpSpPr>
        <p:sp>
          <p:nvSpPr>
            <p:cNvPr id="72" name="Google Shape;718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Ai4AALEcAAABNAAAfh0AAAAAAAAmAAAACAAAAP//////////"/>
                </a:ext>
              </a:extLst>
            </p:cNvSpPr>
            <p:nvPr/>
          </p:nvSpPr>
          <p:spPr>
            <a:xfrm>
              <a:off x="7479030" y="4664075"/>
              <a:ext cx="974725" cy="130175"/>
            </a:xfrm>
            <a:custGeom>
              <a:avLst/>
              <a:gdLst/>
              <a:ahLst/>
              <a:cxnLst/>
              <a:rect l="0" t="0" r="974725" b="130175"/>
              <a:pathLst>
                <a:path w="974725" h="130175">
                  <a:moveTo>
                    <a:pt x="909760" y="6343"/>
                  </a:moveTo>
                  <a:cubicBezTo>
                    <a:pt x="942200" y="6343"/>
                    <a:pt x="968389" y="32903"/>
                    <a:pt x="968389" y="65129"/>
                  </a:cubicBezTo>
                  <a:cubicBezTo>
                    <a:pt x="968389" y="97610"/>
                    <a:pt x="942200" y="124254"/>
                    <a:pt x="909760" y="124254"/>
                  </a:cubicBezTo>
                  <a:lnTo>
                    <a:pt x="65387" y="124254"/>
                  </a:lnTo>
                  <a:cubicBezTo>
                    <a:pt x="32947" y="124254"/>
                    <a:pt x="6335" y="97610"/>
                    <a:pt x="6335" y="65129"/>
                  </a:cubicBezTo>
                  <a:cubicBezTo>
                    <a:pt x="6335" y="32564"/>
                    <a:pt x="32947" y="6343"/>
                    <a:pt x="65387" y="6343"/>
                  </a:cubicBezTo>
                  <a:close/>
                  <a:moveTo>
                    <a:pt x="65049" y="84"/>
                  </a:moveTo>
                  <a:cubicBezTo>
                    <a:pt x="29229" y="84"/>
                    <a:pt x="84" y="29266"/>
                    <a:pt x="84" y="65129"/>
                  </a:cubicBezTo>
                  <a:cubicBezTo>
                    <a:pt x="84" y="100993"/>
                    <a:pt x="29229" y="130175"/>
                    <a:pt x="65049" y="130175"/>
                  </a:cubicBezTo>
                  <a:lnTo>
                    <a:pt x="909760" y="130175"/>
                  </a:lnTo>
                  <a:cubicBezTo>
                    <a:pt x="945495" y="130175"/>
                    <a:pt x="974725" y="100993"/>
                    <a:pt x="974725" y="65129"/>
                  </a:cubicBezTo>
                  <a:cubicBezTo>
                    <a:pt x="974725" y="29266"/>
                    <a:pt x="945495" y="84"/>
                    <a:pt x="909760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" name="Google Shape;719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Ai4AAFQeAAApMQAAIB8AAAAAAAAmAAAACAAAAP//////////"/>
                </a:ext>
              </a:extLst>
            </p:cNvSpPr>
            <p:nvPr/>
          </p:nvSpPr>
          <p:spPr>
            <a:xfrm>
              <a:off x="7479030" y="4930140"/>
              <a:ext cx="512445" cy="129540"/>
            </a:xfrm>
            <a:custGeom>
              <a:avLst/>
              <a:gdLst/>
              <a:ahLst/>
              <a:cxnLst/>
              <a:rect l="0" t="0" r="512445" b="129540"/>
              <a:pathLst>
                <a:path w="512445" h="129540">
                  <a:moveTo>
                    <a:pt x="447407" y="5911"/>
                  </a:moveTo>
                  <a:cubicBezTo>
                    <a:pt x="479926" y="5911"/>
                    <a:pt x="506110" y="32512"/>
                    <a:pt x="506110" y="64601"/>
                  </a:cubicBezTo>
                  <a:cubicBezTo>
                    <a:pt x="506110" y="97028"/>
                    <a:pt x="479926" y="123629"/>
                    <a:pt x="447407" y="123629"/>
                  </a:cubicBezTo>
                  <a:lnTo>
                    <a:pt x="65375" y="123629"/>
                  </a:lnTo>
                  <a:cubicBezTo>
                    <a:pt x="32941" y="123629"/>
                    <a:pt x="6334" y="97028"/>
                    <a:pt x="6334" y="64601"/>
                  </a:cubicBezTo>
                  <a:cubicBezTo>
                    <a:pt x="6334" y="32512"/>
                    <a:pt x="32941" y="5911"/>
                    <a:pt x="65375" y="5911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134"/>
                    <a:pt x="84" y="64939"/>
                  </a:cubicBezTo>
                  <a:cubicBezTo>
                    <a:pt x="84" y="100744"/>
                    <a:pt x="29224" y="129540"/>
                    <a:pt x="65037" y="129540"/>
                  </a:cubicBezTo>
                  <a:lnTo>
                    <a:pt x="447407" y="129540"/>
                  </a:lnTo>
                  <a:cubicBezTo>
                    <a:pt x="483220" y="129540"/>
                    <a:pt x="512360" y="100744"/>
                    <a:pt x="512360" y="64939"/>
                  </a:cubicBezTo>
                  <a:cubicBezTo>
                    <a:pt x="512360" y="29134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" name="Google Shape;720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LzIAAFQeAAA2NQAAIB8AAAAAAAAmAAAACAAAAP//////////"/>
                </a:ext>
              </a:extLst>
            </p:cNvSpPr>
            <p:nvPr/>
          </p:nvSpPr>
          <p:spPr>
            <a:xfrm>
              <a:off x="8157845" y="4930140"/>
              <a:ext cx="492125" cy="129540"/>
            </a:xfrm>
            <a:custGeom>
              <a:avLst/>
              <a:gdLst/>
              <a:ahLst/>
              <a:cxnLst/>
              <a:rect l="0" t="0" r="492125" b="129540"/>
              <a:pathLst>
                <a:path w="492125" h="129540">
                  <a:moveTo>
                    <a:pt x="427560" y="5911"/>
                  </a:moveTo>
                  <a:cubicBezTo>
                    <a:pt x="459631" y="5911"/>
                    <a:pt x="486217" y="32512"/>
                    <a:pt x="486217" y="64939"/>
                  </a:cubicBezTo>
                  <a:cubicBezTo>
                    <a:pt x="486217" y="97028"/>
                    <a:pt x="459969" y="123629"/>
                    <a:pt x="427560" y="123629"/>
                  </a:cubicBezTo>
                  <a:lnTo>
                    <a:pt x="64986" y="123629"/>
                  </a:lnTo>
                  <a:cubicBezTo>
                    <a:pt x="32915" y="123629"/>
                    <a:pt x="6329" y="97028"/>
                    <a:pt x="6329" y="64939"/>
                  </a:cubicBezTo>
                  <a:cubicBezTo>
                    <a:pt x="6329" y="32512"/>
                    <a:pt x="32492" y="5911"/>
                    <a:pt x="64986" y="5911"/>
                  </a:cubicBezTo>
                  <a:close/>
                  <a:moveTo>
                    <a:pt x="64986" y="0"/>
                  </a:moveTo>
                  <a:cubicBezTo>
                    <a:pt x="29201" y="0"/>
                    <a:pt x="84" y="29134"/>
                    <a:pt x="84" y="64939"/>
                  </a:cubicBezTo>
                  <a:cubicBezTo>
                    <a:pt x="84" y="100744"/>
                    <a:pt x="29201" y="129540"/>
                    <a:pt x="64986" y="129540"/>
                  </a:cubicBezTo>
                  <a:lnTo>
                    <a:pt x="427560" y="129540"/>
                  </a:lnTo>
                  <a:cubicBezTo>
                    <a:pt x="463345" y="129540"/>
                    <a:pt x="492125" y="100744"/>
                    <a:pt x="492125" y="64939"/>
                  </a:cubicBezTo>
                  <a:cubicBezTo>
                    <a:pt x="492125" y="28796"/>
                    <a:pt x="463345" y="0"/>
                    <a:pt x="427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" name="Google Shape;721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HjUAALEcAABnNgAAfh0AAAAAAAAmAAAACAAAAP//////////"/>
                </a:ext>
              </a:extLst>
            </p:cNvSpPr>
            <p:nvPr/>
          </p:nvSpPr>
          <p:spPr>
            <a:xfrm>
              <a:off x="8634730" y="4664075"/>
              <a:ext cx="208915" cy="130175"/>
            </a:xfrm>
            <a:custGeom>
              <a:avLst/>
              <a:gdLst/>
              <a:ahLst/>
              <a:cxnLst/>
              <a:rect l="0" t="0" r="208915" b="130175"/>
              <a:pathLst>
                <a:path w="208915" h="130175">
                  <a:moveTo>
                    <a:pt x="143787" y="6343"/>
                  </a:moveTo>
                  <a:cubicBezTo>
                    <a:pt x="176351" y="6343"/>
                    <a:pt x="202994" y="32903"/>
                    <a:pt x="202994" y="65129"/>
                  </a:cubicBezTo>
                  <a:cubicBezTo>
                    <a:pt x="202994" y="97610"/>
                    <a:pt x="176351" y="124254"/>
                    <a:pt x="143787" y="124254"/>
                  </a:cubicBezTo>
                  <a:lnTo>
                    <a:pt x="65127" y="124254"/>
                  </a:lnTo>
                  <a:cubicBezTo>
                    <a:pt x="32563" y="124254"/>
                    <a:pt x="6343" y="97610"/>
                    <a:pt x="6343" y="65129"/>
                  </a:cubicBezTo>
                  <a:cubicBezTo>
                    <a:pt x="6343" y="32564"/>
                    <a:pt x="32563" y="6343"/>
                    <a:pt x="65127" y="6343"/>
                  </a:cubicBezTo>
                  <a:close/>
                  <a:moveTo>
                    <a:pt x="65127" y="84"/>
                  </a:moveTo>
                  <a:cubicBezTo>
                    <a:pt x="29265" y="84"/>
                    <a:pt x="0" y="29266"/>
                    <a:pt x="0" y="65129"/>
                  </a:cubicBezTo>
                  <a:cubicBezTo>
                    <a:pt x="0" y="100993"/>
                    <a:pt x="29265" y="130175"/>
                    <a:pt x="65127" y="130175"/>
                  </a:cubicBezTo>
                  <a:lnTo>
                    <a:pt x="143787" y="130175"/>
                  </a:lnTo>
                  <a:cubicBezTo>
                    <a:pt x="179649" y="130175"/>
                    <a:pt x="208830" y="100993"/>
                    <a:pt x="208830" y="65129"/>
                  </a:cubicBezTo>
                  <a:cubicBezTo>
                    <a:pt x="208830" y="29266"/>
                    <a:pt x="179649" y="84"/>
                    <a:pt x="143787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3" name="Google Shape;722;p2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AAAAAfAAAAVAAAAAAAAAAAAAAAAAAAAAAAAAAAAAAAAAAAAAAAAAAAAAAAAAAAAAAAAAAAAAAAAAAAAAAAAAAAAAAAAAAAAAAAAAAAAAAAAAAAAAAAAAAAAAAAAAAAACEAAAAYAAAAFAAAAK8qAADhAAAAbTEAAJ8HAAAQAAAAJgAAAAgAAAD/////AAAAAA=="/>
              </a:ext>
            </a:extLst>
          </p:cNvGrpSpPr>
          <p:nvPr/>
        </p:nvGrpSpPr>
        <p:grpSpPr>
          <a:xfrm>
            <a:off x="6938645" y="142875"/>
            <a:ext cx="1096010" cy="1096010"/>
            <a:chOff x="6938645" y="142875"/>
            <a:chExt cx="1096010" cy="1096010"/>
          </a:xfrm>
        </p:grpSpPr>
        <p:sp>
          <p:nvSpPr>
            <p:cNvPr id="79" name="Google Shape;723;p26"/>
            <p:cNvSpPr>
              <a:extLst>
                <a:ext uri="smNativeData">
                  <pr:smNativeData xmlns:pr="smNativeData" xmlns="smNativeData" val="SMDATA_15_2nh1ZBMAAAAlAAAAZgAAAA0AAAAAkAAAAJAAAACQAAAAkAAAAAAAAAABAAAAAAAAAAEAAABQAAAAAAAAAAAA8D8AAAAAAADwPwAAAAAAAOA/AAAAAAAA4D8AAAAAAADgPwAAAAAAAOA/AAAAAAAA4D8AAAAAAADgPwAAAAAAAOA/AAAAAAAA4D8CAAAAjAAAAAEAAAAAAAAA/LvK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LvKAPXv5QEAAAAAAAAAAAAAAAAAAAAAAAAAAAAAAAAAAAAAAAAAAAAAAAJ/f38A+NEAA8zMzADAwP8Af39/AAAAAAAAAAAAAAAAAAAAAAAAAAAAIQAAABgAAAAUAAAAryoAAOEAAABtMQAAnwcAAAAAAAAmAAAACAAAAP//////////"/>
                </a:ext>
              </a:extLst>
            </p:cNvSpPr>
            <p:nvPr/>
          </p:nvSpPr>
          <p:spPr>
            <a:xfrm>
              <a:off x="6938645" y="142875"/>
              <a:ext cx="1096010" cy="1096010"/>
            </a:xfrm>
            <a:prstGeom prst="ellipse">
              <a:avLst/>
            </a:pr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" name="Google Shape;724;p26"/>
            <p:cNvSpPr>
              <a:extLst>
                <a:ext uri="smNativeData">
                  <pr:smNativeData xmlns:pr="smNativeData" xmlns="smNativeData" val="SMDATA_15_2nh1ZBMAAAAlAAAAlAEAAA0AAAAAkAAAAJAAAACQAAAAkAAAAAAAAAABAAAAAAAAAAEAAABQAAAAAAAAAAAAAAA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B/f38A+NEAA8zMzADAwP8Af39/AAAAAAAAAAAAAAAAAAAAAAAAAAAAIQAAABgAAAAUAAAAEisAAEQBAAAKMQAAPAcAAAAAAAAmAAAACAAAAP//////////"/>
                </a:ext>
              </a:extLst>
            </p:cNvSpPr>
            <p:nvPr/>
          </p:nvSpPr>
          <p:spPr>
            <a:xfrm>
              <a:off x="7001510" y="205740"/>
              <a:ext cx="970280" cy="970280"/>
            </a:xfrm>
            <a:prstGeom prst="star8">
              <a:avLst>
                <a:gd name="adj" fmla="val 0"/>
              </a:avLst>
            </a:prstGeom>
            <a:solidFill>
              <a:srgbClr val="000000"/>
            </a:solidFill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725;p26"/>
            <p:cNvSpPr>
              <a:extLst>
                <a:ext uri="smNativeData">
                  <pr:smNativeData xmlns:pr="smNativeData" xmlns="smNativeData" val="SMDATA_15_2nh1ZBMAAAAlAAAAZgAAAA0AAAAAkAAAAJAAAACQAAAAkAAAAAAAAAABAAAAAAAAAAEAAABQAAAAAAAAAAAA8D8AAAAAAADwPwAAAAAAAOA/AAAAAAAA4D8AAAAAAADgPwAAAAAAAOA/AAAAAAAA4D8AAAAAAADgPwAAAAAAAOA/AAAAAAAA4D8CAAAAjAAAAAEAAAAAAAAA/LvK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LvKAPXv5QEAAAAAAAAAAAAAAAAAAAAAAAAAAAAAAAAAAAAAAAAAAAAAAAJ/f38A+NEAA8zMzADAwP8Af39/AAAAAAAAAAAAAAAAAAAAAAAAAAAAIQAAABgAAAAUAAAAsysAAOUBAABpMAAAmwYAAAAAAAAmAAAACAAAAP//////////"/>
                </a:ext>
              </a:extLst>
            </p:cNvSpPr>
            <p:nvPr/>
          </p:nvSpPr>
          <p:spPr>
            <a:xfrm>
              <a:off x="7103745" y="307975"/>
              <a:ext cx="765810" cy="765810"/>
            </a:xfrm>
            <a:prstGeom prst="ellipse">
              <a:avLst/>
            </a:pr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" name="Google Shape;726;p26"/>
            <p:cNvSpPr>
              <a:extLst>
                <a:ext uri="smNativeData">
                  <pr:smNativeData xmlns:pr="smNativeData" xmlns="smNativeData" val="SMDATA_15_2nh1ZBMAAAAlAAAAZgAAAA0AAAAAkAAAAJAAAACQAAAAkAAAAAAAAAABAAAAAAAAAAEAAABQAAAAAAAAAAAA8D8AAAAAAADw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7y0AACIEAAAsLgAAXgQAAAAAAAAmAAAACAAAAP//////////"/>
                </a:ext>
              </a:extLst>
            </p:cNvSpPr>
            <p:nvPr/>
          </p:nvSpPr>
          <p:spPr>
            <a:xfrm>
              <a:off x="7466965" y="671830"/>
              <a:ext cx="38735" cy="381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75" name="Google Shape;727;p26"/>
            <p:cNvCxnSpPr>
              <a:stCxn id="76" idx="0"/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B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B/f38A+NEAA8zMzADAwP8Af39/AAAAAAAAAAAAAAAAAAAAAAAAAAAAIQAAABgAAAAUAAAADi4AAJ8CAAAOLgAAIgQAAAAAAAAmAAAACAAAAP//////////"/>
                </a:ext>
              </a:extLst>
            </p:cNvCxnSpPr>
            <p:nvPr/>
          </p:nvCxnSpPr>
          <p:spPr>
            <a:xfrm>
              <a:off x="7486650" y="426085"/>
              <a:ext cx="0" cy="245745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  <p:cxnSp>
          <p:nvCxnSpPr>
            <p:cNvPr id="74" name="Google Shape;728;p26"/>
            <p:cNvCxnSpPr>
              <a:stCxn id="76" idx="6"/>
              <a:extLst>
                <a:ext uri="smNativeData">
  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B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B/f38A+NEAA8zMzADAwP8Af39/AAAAAAAAAAAAAAAAAAAAAAAAAAAAIQAAABgAAAAUAAAALC4AAEAEAACLLwAAQAQAAAAAAAAmAAAACAAAAP//////////"/>
                </a:ext>
              </a:extLst>
            </p:cNvCxnSpPr>
            <p:nvPr/>
          </p:nvCxnSpPr>
          <p:spPr>
            <a:xfrm>
              <a:off x="7505700" y="690880"/>
              <a:ext cx="222885" cy="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</p:grpSp>
      <p:grpSp>
        <p:nvGrpSpPr>
          <p:cNvPr id="80" name="Google Shape;729;p2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EAAAAfAAAAVAAAAAAAAAAAAAAAAAAAAAAAAAAAAAAAAAAAAAAAAAAAAAAAAAAAAAAAAAAAAAAAAAAAAAAAAAAAAAAAAAAAAAAAAAAAAAAAAAAAAAAAAAAAAAAAAAAAACEAAAAYAAAAFAAAADwsAAD5CgAACi8AAKgNAAAQAAAAJgAAAAgAAAD/////AAAAAA=="/>
              </a:ext>
            </a:extLst>
          </p:cNvGrpSpPr>
          <p:nvPr/>
        </p:nvGrpSpPr>
        <p:grpSpPr>
          <a:xfrm>
            <a:off x="7190740" y="1783715"/>
            <a:ext cx="455930" cy="436245"/>
            <a:chOff x="7190740" y="1783715"/>
            <a:chExt cx="455930" cy="436245"/>
          </a:xfrm>
        </p:grpSpPr>
        <p:sp>
          <p:nvSpPr>
            <p:cNvPr id="84" name="Google Shape;730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PCwAAPkKAABfLQAAHAwAAAAAAAAmAAAACAAAAP//////////"/>
                </a:ext>
              </a:extLst>
            </p:cNvSpPr>
            <p:nvPr/>
          </p:nvSpPr>
          <p:spPr>
            <a:xfrm>
              <a:off x="7190740" y="178371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10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731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5y0AAPkKAAAKLwAAHAwAAAAAAAAmAAAACAAAAP//////////"/>
                </a:ext>
              </a:extLst>
            </p:cNvSpPr>
            <p:nvPr/>
          </p:nvSpPr>
          <p:spPr>
            <a:xfrm>
              <a:off x="7461885" y="178371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10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732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PCwAAIUMAABfLQAAqA0AAAAAAAAmAAAACAAAAP//////////"/>
                </a:ext>
              </a:extLst>
            </p:cNvSpPr>
            <p:nvPr/>
          </p:nvSpPr>
          <p:spPr>
            <a:xfrm>
              <a:off x="7190740" y="2035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85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" name="Google Shape;733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5y0AAIUMAAAKLwAAqA0AAAAAAAAmAAAACAAAAP//////////"/>
                </a:ext>
              </a:extLst>
            </p:cNvSpPr>
            <p:nvPr/>
          </p:nvSpPr>
          <p:spPr>
            <a:xfrm>
              <a:off x="7461885" y="2035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85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5" name="Google Shape;734;p2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AwI0EwfAAAAVAAAAAAAAAAAAAAAAAAAAAAAAAAAAAAAAAAAAAAAAAAAAAAAAAAAAAAAAAAAAAAAAAAAAAAAAAAAAAAAAAAAAAAAAAAAAAAAAAAAAAAAAAAAAAAAAAAAACEAAAAYAAAAFAAAAMEYAAB6GwAAAhsAAKsfAAAQAAAAJgAAAAgAAAD/////AAAAAA=="/>
              </a:ext>
            </a:extLst>
          </p:cNvGrpSpPr>
          <p:nvPr/>
        </p:nvGrpSpPr>
        <p:grpSpPr>
          <a:xfrm>
            <a:off x="4023995" y="4466590"/>
            <a:ext cx="366395" cy="681355"/>
            <a:chOff x="4023995" y="4466590"/>
            <a:chExt cx="366395" cy="681355"/>
          </a:xfrm>
        </p:grpSpPr>
        <p:sp>
          <p:nvSpPr>
            <p:cNvPr id="88" name="Google Shape;735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ghoAAHobAAACGwAAqx8AAAAAAAAmAAAACAAAAP//////////"/>
                </a:ext>
              </a:extLst>
            </p:cNvSpPr>
            <p:nvPr/>
          </p:nvSpPr>
          <p:spPr>
            <a:xfrm>
              <a:off x="4309110" y="4466590"/>
              <a:ext cx="81280" cy="681355"/>
            </a:xfrm>
            <a:custGeom>
              <a:avLst/>
              <a:gdLst/>
              <a:ahLst/>
              <a:cxnLst/>
              <a:rect l="0" t="0" r="81280" b="681355"/>
              <a:pathLst>
                <a:path w="81280" h="681355">
                  <a:moveTo>
                    <a:pt x="0" y="0"/>
                  </a:moveTo>
                  <a:lnTo>
                    <a:pt x="0" y="681329"/>
                  </a:lnTo>
                  <a:lnTo>
                    <a:pt x="81225" y="681329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736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oRkAAHobAAAiGgAAqx8AAAAAAAAmAAAACAAAAP//////////"/>
                </a:ext>
              </a:extLst>
            </p:cNvSpPr>
            <p:nvPr/>
          </p:nvSpPr>
          <p:spPr>
            <a:xfrm>
              <a:off x="4166235" y="4466590"/>
              <a:ext cx="81915" cy="681355"/>
            </a:xfrm>
            <a:custGeom>
              <a:avLst/>
              <a:gdLst/>
              <a:ahLst/>
              <a:cxnLst/>
              <a:rect l="0" t="0" r="81915" b="681355"/>
              <a:pathLst>
                <a:path w="81915" h="681355">
                  <a:moveTo>
                    <a:pt x="55" y="0"/>
                  </a:moveTo>
                  <a:lnTo>
                    <a:pt x="55" y="681329"/>
                  </a:lnTo>
                  <a:lnTo>
                    <a:pt x="81859" y="681329"/>
                  </a:lnTo>
                  <a:lnTo>
                    <a:pt x="818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737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wRgAAHobAABBGQAAqx8AAAAAAAAmAAAACAAAAP//////////"/>
                </a:ext>
              </a:extLst>
            </p:cNvSpPr>
            <p:nvPr/>
          </p:nvSpPr>
          <p:spPr>
            <a:xfrm>
              <a:off x="4023995" y="4466590"/>
              <a:ext cx="81280" cy="681355"/>
            </a:xfrm>
            <a:custGeom>
              <a:avLst/>
              <a:gdLst/>
              <a:ahLst/>
              <a:cxnLst/>
              <a:rect l="0" t="0" r="81280" b="681355"/>
              <a:pathLst>
                <a:path w="81280" h="681355">
                  <a:moveTo>
                    <a:pt x="0" y="0"/>
                  </a:moveTo>
                  <a:lnTo>
                    <a:pt x="0" y="681329"/>
                  </a:lnTo>
                  <a:lnTo>
                    <a:pt x="81225" y="681329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9" name="Subtitle 6"/>
          <p:cNvSpPr>
            <a:extLst>
              <a:ext uri="smNativeData">
                <pr:smNativeData xmlns:pr="smNativeData" xmlns="smNativeData" val="SMDATA_15_2nh1ZBMAAAAlAAAAZAAAAA0AAAAAkAAAAEgAAACQAAAASAAAAAAAAAAAAAAAAAAAAAEAAABQAAAAAAAAAAAA4D8AAAAAAADgPwAAAAAAAOA/AAAAAAAA4D8AAAAAAADgPwAAAAAAAOA/AAAAAAAA4D8AAAAAAADgPwAAAAAAAOA/AAAAAAAA4D8CAAAAjAAAAAAAAAAAAAAA////APXv5Q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Xv5QEAAAAAAAAAAAAAAAAAAAAAAAAAAAAAAAAAAAAAAAAAAAAAAAB/f38A+NEAA8zMzADAwP8Af39/AAAAAAAAAAAAAAAAAAAAAAAAAAAAIQAAABgAAAAUAAAAriAAABMTAAA+LQAAYB0AABAAAAAmAAAACAAAAP//////////"/>
              </a:ext>
            </a:extLst>
          </p:cNvSpPr>
          <p:nvPr/>
        </p:nvSpPr>
        <p:spPr>
          <a:xfrm>
            <a:off x="5312410" y="3100705"/>
            <a:ext cx="2042160" cy="16744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>
            <a:lvl1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lvl1pPr>
            <a:lvl2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lvl2pPr>
            <a:lvl3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lvl3pPr>
            <a:lvl4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lvl4pPr>
            <a:lvl5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lvl5pPr>
            <a:lvl6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lvl6pPr>
            <a:lvl7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lvl7pPr>
            <a:lvl8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lvl8pPr>
            <a:lvl9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itchFamily="2" charset="0"/>
                <a:ea typeface="Arial" pitchFamily="2" charset="0"/>
                <a:cs typeface="Arial" pitchFamily="2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in" b="1" u="sng" cap="none"/>
              <a:t>TEAM MEMBERS:</a:t>
            </a:r>
            <a:endParaRPr lang="en-in" b="1" u="sng" cap="none"/>
          </a:p>
          <a:p>
            <a:pPr>
              <a:lnSpc>
                <a:spcPct val="150000"/>
              </a:lnSpc>
            </a:pPr>
            <a:r>
              <a:rPr lang="en-in" cap="none"/>
              <a:t>Kishore S</a:t>
            </a:r>
            <a:endParaRPr lang="en-in" cap="none"/>
          </a:p>
          <a:p>
            <a:pPr>
              <a:lnSpc>
                <a:spcPct val="150000"/>
              </a:lnSpc>
            </a:pPr>
            <a:r>
              <a:rPr lang="en-in" cap="none"/>
              <a:t>Krishna S</a:t>
            </a:r>
            <a:endParaRPr lang="en-in" cap="none"/>
          </a:p>
          <a:p>
            <a:pPr>
              <a:lnSpc>
                <a:spcPct val="150000"/>
              </a:lnSpc>
            </a:pPr>
            <a:r>
              <a:rPr lang="en-in" cap="none"/>
              <a:t>Venkatesh M</a:t>
            </a:r>
            <a:endParaRPr lang="en-in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7AQAAFIDAABUMwAA/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xmlns="smNativeData" val="SMDATA_17_2nh1ZBMAAAAlAAAAEQAAAC8B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AO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GEDAAAJAwAAsC4AAJce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49275" y="493395"/>
            <a:ext cx="7040245" cy="447929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7AQAAFIDAABUMwAA/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xmlns="smNativeData" val="SMDATA_17_2nh1ZBMAAAAlAAAAEQAAAC8B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Br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A0FAADuAgAALC4AAOEb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821055" y="476250"/>
            <a:ext cx="6684645" cy="405574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7AQAAFIDAABUMwAA/Qc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Test Cases sample screenshot</a:t>
            </a:r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xmlns="smNativeData" val="SMDATA_17_2nh1ZBMAAAAlAAAAEQAAAC8B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EEHAAAbCAAABjAAAKQf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179195" y="1317625"/>
            <a:ext cx="6627495" cy="38258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xmlns="smNativeData" val="SMDATA_17_2nh1ZBMAAAAlAAAAEQAAAC8B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DwFAABcAgAA1zIAAFwd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850900" y="383540"/>
            <a:ext cx="7413625" cy="438912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xmlns="smNativeData" val="SMDATA_17_2nh1ZBMAAAAlAAAAEQAAAC8B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Br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BMBAACfAQAA5RUAAG8e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" y="263525"/>
            <a:ext cx="3384550" cy="468376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Picture2"/>
          <p:cNvPicPr>
            <a:picLocks noChangeAspect="1"/>
            <a:extLst>
              <a:ext uri="smNativeData">
                <pr:smNativeData xmlns:pr="smNativeData" xmlns="smNativeData" val="SMDATA_17_2nh1ZBMAAAAlAAAAEQAAAC8B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Br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K0aAABAAQAAJTQAAKUe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4336415" y="203200"/>
            <a:ext cx="4140200" cy="47783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7AQAAFIDAABUMwAA/Qc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Future Enhancements: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7AQAAJAIAABUMwAAUhwAAAAAAAAmAAAACAAAAAEAAAAAAAAA"/>
              </a:ext>
            </a:extLst>
          </p:cNvSpPr>
          <p:nvPr>
            <p:ph type="body" idx="1"/>
          </p:nvPr>
        </p:nvSpPr>
        <p:spPr>
          <a:xfrm>
            <a:off x="800100" y="1391920"/>
            <a:ext cx="7543800" cy="3211830"/>
          </a:xfrm>
        </p:spPr>
        <p:txBody>
          <a:bodyPr/>
          <a:lstStyle/>
          <a:p>
            <a:pPr>
              <a:defRPr sz="2000" cap="none"/>
            </a:pPr>
            <a:r>
              <a:t>Weather data and reports</a:t>
            </a:r>
          </a:p>
          <a:p>
            <a:pPr>
              <a:defRPr sz="2000" cap="none"/>
            </a:pPr>
          </a:p>
          <a:p>
            <a:pPr>
              <a:defRPr sz="2000" cap="none"/>
            </a:pPr>
            <a:r>
              <a:t>Market price of agri products </a:t>
            </a:r>
          </a:p>
          <a:p>
            <a:pPr>
              <a:defRPr sz="2000" cap="none"/>
            </a:pPr>
          </a:p>
          <a:p>
            <a:pPr>
              <a:defRPr sz="2000" cap="none"/>
            </a:pPr>
            <a:r>
              <a:t>Spring boot to Flask server communication to get data about plant disease</a:t>
            </a:r>
          </a:p>
          <a:p>
            <a:pPr>
              <a:defRPr sz="2000" cap="none"/>
            </a:pPr>
          </a:p>
          <a:p>
            <a:pPr/>
            <a:r>
              <a:rPr sz="2000" cap="none"/>
              <a:t>Users dashboard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42;p27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XgUAAKwIAABGMAAA0g8AABAAAAAmAAAACAAAAD0wAAAAAAAA"/>
              </a:ext>
            </a:extLst>
          </p:cNvSpPr>
          <p:nvPr>
            <p:ph type="subTitle" idx="1"/>
          </p:nvPr>
        </p:nvSpPr>
        <p:spPr>
          <a:xfrm>
            <a:off x="872490" y="1409700"/>
            <a:ext cx="6974840" cy="116205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The agriculture sector in India remains the backbone of its society, employing ~58% of the population. Farmers may lack the necessary knowledge and guidance on the proper application and safe use of pesticides and fertilizers.</a:t>
            </a:r>
            <a:endParaRPr lang="en-us" cap="none"/>
          </a:p>
        </p:txBody>
      </p:sp>
      <p:sp>
        <p:nvSpPr>
          <p:cNvPr id="3" name="Google Shape;744;p27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XgUAANIPAACLMAAAKBgAABAAAAAmAAAACAAAAD0wAAAAAAAA"/>
              </a:ext>
            </a:extLst>
          </p:cNvSpPr>
          <p:nvPr>
            <p:ph type="subTitle" idx="3"/>
          </p:nvPr>
        </p:nvSpPr>
        <p:spPr>
          <a:xfrm>
            <a:off x="872490" y="2571750"/>
            <a:ext cx="7018655" cy="1355090"/>
          </a:xfr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Illiteracy leading to farmers using outdated methods of cultivation. There are very few platforms where people can discuss agriculture-related issues, share ideas, and exchange knowledge.</a:t>
            </a:r>
            <a:endParaRPr lang="en-us" cap="none"/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cap="none"/>
          </a:p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-us" cap="none"/>
          </a:p>
        </p:txBody>
      </p:sp>
      <p:sp>
        <p:nvSpPr>
          <p:cNvPr id="4" name="Google Shape;748;p27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7AQAAFIDAABUMwAA/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Problem Statement</a:t>
            </a:r>
            <a:endParaRPr lang="en-us" cap="none"/>
          </a:p>
        </p:txBody>
      </p:sp>
      <p:grpSp>
        <p:nvGrpSpPr>
          <p:cNvPr id="5" name="Google Shape;7059;p4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J4eAQAfAAAAVAAAAAAAAAAAAAAAAAAAAAAAAAAAAAAAAAAAAAAAAAAAAAAAAAAAAAAAAAAAAAAAAAAAAAAAAAAAAAAAAAAAAAAAAAAAAAAAAAAAAAAAAAAAAAAAAAAAACEAAAAYAAAAFAAAAEcEAAAFCgAAkQUAAGILAAAQAAAAJgAAAAgAAAD/////AAAAAA=="/>
              </a:ext>
            </a:extLst>
          </p:cNvGrpSpPr>
          <p:nvPr/>
        </p:nvGrpSpPr>
        <p:grpSpPr>
          <a:xfrm>
            <a:off x="695325" y="1628775"/>
            <a:ext cx="209550" cy="221615"/>
            <a:chOff x="695325" y="1628775"/>
            <a:chExt cx="209550" cy="221615"/>
          </a:xfrm>
        </p:grpSpPr>
        <p:sp>
          <p:nvSpPr>
            <p:cNvPr id="7" name="Google Shape;7060;p4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lgQAAAUKAABEBQAAqwoAAAAAAAAmAAAACAAAAP//////////"/>
                </a:ext>
              </a:extLst>
            </p:cNvSpPr>
            <p:nvPr/>
          </p:nvSpPr>
          <p:spPr>
            <a:xfrm>
              <a:off x="745490" y="1628775"/>
              <a:ext cx="110490" cy="105410"/>
            </a:xfrm>
            <a:custGeom>
              <a:avLst/>
              <a:gdLst/>
              <a:ahLst/>
              <a:cxnLst/>
              <a:rect l="0" t="0" r="110490" b="105410"/>
              <a:pathLst>
                <a:path w="110490" h="105410">
                  <a:moveTo>
                    <a:pt x="55255" y="39744"/>
                  </a:moveTo>
                  <a:cubicBezTo>
                    <a:pt x="63223" y="39744"/>
                    <a:pt x="69361" y="45502"/>
                    <a:pt x="69361" y="52412"/>
                  </a:cubicBezTo>
                  <a:cubicBezTo>
                    <a:pt x="69361" y="59908"/>
                    <a:pt x="63223" y="65666"/>
                    <a:pt x="55255" y="65666"/>
                  </a:cubicBezTo>
                  <a:cubicBezTo>
                    <a:pt x="47871" y="65666"/>
                    <a:pt x="41733" y="59908"/>
                    <a:pt x="41733" y="52412"/>
                  </a:cubicBezTo>
                  <a:cubicBezTo>
                    <a:pt x="41733" y="45502"/>
                    <a:pt x="47871" y="39744"/>
                    <a:pt x="55255" y="39744"/>
                  </a:cubicBezTo>
                  <a:close/>
                  <a:moveTo>
                    <a:pt x="55255" y="0"/>
                  </a:moveTo>
                  <a:cubicBezTo>
                    <a:pt x="47871" y="0"/>
                    <a:pt x="41129" y="4607"/>
                    <a:pt x="36824" y="10951"/>
                  </a:cubicBezTo>
                  <a:cubicBezTo>
                    <a:pt x="34895" y="10292"/>
                    <a:pt x="32829" y="9963"/>
                    <a:pt x="30725" y="9963"/>
                  </a:cubicBezTo>
                  <a:cubicBezTo>
                    <a:pt x="25465" y="9963"/>
                    <a:pt x="20087" y="12011"/>
                    <a:pt x="16580" y="16124"/>
                  </a:cubicBezTo>
                  <a:cubicBezTo>
                    <a:pt x="12275" y="19579"/>
                    <a:pt x="10443" y="24771"/>
                    <a:pt x="10443" y="29378"/>
                  </a:cubicBezTo>
                  <a:cubicBezTo>
                    <a:pt x="10443" y="31682"/>
                    <a:pt x="10443" y="33400"/>
                    <a:pt x="11047" y="35137"/>
                  </a:cubicBezTo>
                  <a:cubicBezTo>
                    <a:pt x="3682" y="39159"/>
                    <a:pt x="0" y="45502"/>
                    <a:pt x="0" y="52412"/>
                  </a:cubicBezTo>
                  <a:cubicBezTo>
                    <a:pt x="0" y="60475"/>
                    <a:pt x="3682" y="66818"/>
                    <a:pt x="11047" y="69688"/>
                  </a:cubicBezTo>
                  <a:cubicBezTo>
                    <a:pt x="10443" y="71992"/>
                    <a:pt x="10443" y="73728"/>
                    <a:pt x="10443" y="75447"/>
                  </a:cubicBezTo>
                  <a:cubicBezTo>
                    <a:pt x="10443" y="80639"/>
                    <a:pt x="12275" y="85812"/>
                    <a:pt x="16580" y="89268"/>
                  </a:cubicBezTo>
                  <a:cubicBezTo>
                    <a:pt x="20185" y="93088"/>
                    <a:pt x="25815" y="95355"/>
                    <a:pt x="31232" y="95355"/>
                  </a:cubicBezTo>
                  <a:cubicBezTo>
                    <a:pt x="33161" y="95355"/>
                    <a:pt x="35051" y="95063"/>
                    <a:pt x="36824" y="94459"/>
                  </a:cubicBezTo>
                  <a:cubicBezTo>
                    <a:pt x="41129" y="100785"/>
                    <a:pt x="47871" y="105410"/>
                    <a:pt x="55255" y="105410"/>
                  </a:cubicBezTo>
                  <a:cubicBezTo>
                    <a:pt x="63223" y="105410"/>
                    <a:pt x="69984" y="100785"/>
                    <a:pt x="73666" y="94459"/>
                  </a:cubicBezTo>
                  <a:cubicBezTo>
                    <a:pt x="75771" y="95118"/>
                    <a:pt x="77914" y="95447"/>
                    <a:pt x="80057" y="95447"/>
                  </a:cubicBezTo>
                  <a:cubicBezTo>
                    <a:pt x="85376" y="95447"/>
                    <a:pt x="90578" y="93381"/>
                    <a:pt x="94533" y="89268"/>
                  </a:cubicBezTo>
                  <a:cubicBezTo>
                    <a:pt x="98215" y="85812"/>
                    <a:pt x="100670" y="80639"/>
                    <a:pt x="100670" y="75447"/>
                  </a:cubicBezTo>
                  <a:cubicBezTo>
                    <a:pt x="100670" y="73728"/>
                    <a:pt x="100670" y="71992"/>
                    <a:pt x="100047" y="69688"/>
                  </a:cubicBezTo>
                  <a:cubicBezTo>
                    <a:pt x="106808" y="66233"/>
                    <a:pt x="110490" y="59908"/>
                    <a:pt x="110490" y="52412"/>
                  </a:cubicBezTo>
                  <a:cubicBezTo>
                    <a:pt x="110490" y="45502"/>
                    <a:pt x="106184" y="39159"/>
                    <a:pt x="100047" y="35137"/>
                  </a:cubicBezTo>
                  <a:cubicBezTo>
                    <a:pt x="100670" y="33400"/>
                    <a:pt x="100670" y="31682"/>
                    <a:pt x="100670" y="29378"/>
                  </a:cubicBezTo>
                  <a:cubicBezTo>
                    <a:pt x="100670" y="24771"/>
                    <a:pt x="98215" y="19579"/>
                    <a:pt x="94533" y="16124"/>
                  </a:cubicBezTo>
                  <a:cubicBezTo>
                    <a:pt x="90461" y="12303"/>
                    <a:pt x="84714" y="10055"/>
                    <a:pt x="79278" y="10055"/>
                  </a:cubicBezTo>
                  <a:cubicBezTo>
                    <a:pt x="77329" y="10055"/>
                    <a:pt x="75439" y="10347"/>
                    <a:pt x="73666" y="10951"/>
                  </a:cubicBezTo>
                  <a:cubicBezTo>
                    <a:pt x="69984" y="4607"/>
                    <a:pt x="63223" y="0"/>
                    <a:pt x="55255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7061;p4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RwQAAJUKAACRBQAAYgsAAAAAAAAmAAAACAAAAP//////////"/>
                </a:ext>
              </a:extLst>
            </p:cNvSpPr>
            <p:nvPr/>
          </p:nvSpPr>
          <p:spPr>
            <a:xfrm>
              <a:off x="695325" y="1720215"/>
              <a:ext cx="209550" cy="130175"/>
            </a:xfrm>
            <a:custGeom>
              <a:avLst/>
              <a:gdLst/>
              <a:ahLst/>
              <a:cxnLst/>
              <a:rect l="0" t="0" r="209550" b="130175"/>
              <a:pathLst>
                <a:path w="209550" h="130175">
                  <a:moveTo>
                    <a:pt x="7370" y="0"/>
                  </a:moveTo>
                  <a:cubicBezTo>
                    <a:pt x="4920" y="0"/>
                    <a:pt x="3695" y="584"/>
                    <a:pt x="1847" y="1736"/>
                  </a:cubicBezTo>
                  <a:cubicBezTo>
                    <a:pt x="622" y="3455"/>
                    <a:pt x="19" y="4606"/>
                    <a:pt x="19" y="6910"/>
                  </a:cubicBezTo>
                  <a:cubicBezTo>
                    <a:pt x="19" y="8646"/>
                    <a:pt x="3695" y="49539"/>
                    <a:pt x="21449" y="66815"/>
                  </a:cubicBezTo>
                  <a:cubicBezTo>
                    <a:pt x="29422" y="74876"/>
                    <a:pt x="37375" y="78331"/>
                    <a:pt x="45970" y="78331"/>
                  </a:cubicBezTo>
                  <a:cubicBezTo>
                    <a:pt x="52096" y="78331"/>
                    <a:pt x="58824" y="76028"/>
                    <a:pt x="64950" y="71421"/>
                  </a:cubicBezTo>
                  <a:lnTo>
                    <a:pt x="96199" y="100798"/>
                  </a:lnTo>
                  <a:lnTo>
                    <a:pt x="96199" y="117488"/>
                  </a:lnTo>
                  <a:lnTo>
                    <a:pt x="47798" y="117488"/>
                  </a:lnTo>
                  <a:cubicBezTo>
                    <a:pt x="44123" y="117488"/>
                    <a:pt x="41070" y="120376"/>
                    <a:pt x="41070" y="123831"/>
                  </a:cubicBezTo>
                  <a:cubicBezTo>
                    <a:pt x="41070" y="127286"/>
                    <a:pt x="44123" y="130156"/>
                    <a:pt x="47798" y="130156"/>
                  </a:cubicBezTo>
                  <a:lnTo>
                    <a:pt x="159302" y="130156"/>
                  </a:lnTo>
                  <a:cubicBezTo>
                    <a:pt x="162977" y="130156"/>
                    <a:pt x="166049" y="127286"/>
                    <a:pt x="166049" y="123831"/>
                  </a:cubicBezTo>
                  <a:cubicBezTo>
                    <a:pt x="166049" y="120376"/>
                    <a:pt x="162977" y="117488"/>
                    <a:pt x="159302" y="117488"/>
                  </a:cubicBezTo>
                  <a:lnTo>
                    <a:pt x="110298" y="117488"/>
                  </a:lnTo>
                  <a:lnTo>
                    <a:pt x="110298" y="113466"/>
                  </a:lnTo>
                  <a:lnTo>
                    <a:pt x="141528" y="84090"/>
                  </a:lnTo>
                  <a:cubicBezTo>
                    <a:pt x="150726" y="89281"/>
                    <a:pt x="156851" y="91584"/>
                    <a:pt x="163599" y="91584"/>
                  </a:cubicBezTo>
                  <a:cubicBezTo>
                    <a:pt x="172175" y="91584"/>
                    <a:pt x="179525" y="87545"/>
                    <a:pt x="188101" y="80068"/>
                  </a:cubicBezTo>
                  <a:cubicBezTo>
                    <a:pt x="205855" y="63359"/>
                    <a:pt x="209531" y="22466"/>
                    <a:pt x="209531" y="20163"/>
                  </a:cubicBezTo>
                  <a:cubicBezTo>
                    <a:pt x="209531" y="17859"/>
                    <a:pt x="208928" y="16140"/>
                    <a:pt x="207080" y="14989"/>
                  </a:cubicBezTo>
                  <a:cubicBezTo>
                    <a:pt x="205855" y="13838"/>
                    <a:pt x="204027" y="12668"/>
                    <a:pt x="202180" y="12668"/>
                  </a:cubicBezTo>
                  <a:cubicBezTo>
                    <a:pt x="200352" y="12668"/>
                    <a:pt x="156851" y="16140"/>
                    <a:pt x="138475" y="32831"/>
                  </a:cubicBezTo>
                  <a:cubicBezTo>
                    <a:pt x="123774" y="46651"/>
                    <a:pt x="122549" y="60471"/>
                    <a:pt x="133575" y="73725"/>
                  </a:cubicBezTo>
                  <a:lnTo>
                    <a:pt x="111523" y="94455"/>
                  </a:lnTo>
                  <a:lnTo>
                    <a:pt x="111523" y="24203"/>
                  </a:lnTo>
                  <a:cubicBezTo>
                    <a:pt x="109073" y="25354"/>
                    <a:pt x="107225" y="25354"/>
                    <a:pt x="104775" y="25354"/>
                  </a:cubicBezTo>
                  <a:cubicBezTo>
                    <a:pt x="102325" y="25354"/>
                    <a:pt x="99875" y="25354"/>
                    <a:pt x="98027" y="24203"/>
                  </a:cubicBezTo>
                  <a:lnTo>
                    <a:pt x="98027" y="81219"/>
                  </a:lnTo>
                  <a:lnTo>
                    <a:pt x="75373" y="61056"/>
                  </a:lnTo>
                  <a:cubicBezTo>
                    <a:pt x="87001" y="47236"/>
                    <a:pt x="85776" y="33416"/>
                    <a:pt x="71075" y="20163"/>
                  </a:cubicBezTo>
                  <a:cubicBezTo>
                    <a:pt x="53321" y="3455"/>
                    <a:pt x="9820" y="0"/>
                    <a:pt x="7370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" name="Google Shape;7059;p4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PvNjigfAAAAVAAAAAAAAAAAAAAAAAAAAAAAAAAAAAAAAAAAAAAAAAAAAAAAAAAAAAAAAAAAAAAAAAAAAAAAAAAAAAAAAAAAAAAAAAAAAAAAAAAAAAAAAAAAAAAAAAAAACEAAAAYAAAAFAAAAEcEAABOEAAAkQUAAMoRAAAQAAAAJgAAAAgAAAD/////AAAAAA=="/>
              </a:ext>
            </a:extLst>
          </p:cNvGrpSpPr>
          <p:nvPr/>
        </p:nvGrpSpPr>
        <p:grpSpPr>
          <a:xfrm>
            <a:off x="695325" y="2650490"/>
            <a:ext cx="209550" cy="241300"/>
            <a:chOff x="695325" y="2650490"/>
            <a:chExt cx="209550" cy="241300"/>
          </a:xfrm>
        </p:grpSpPr>
        <p:sp>
          <p:nvSpPr>
            <p:cNvPr id="10" name="Google Shape;7060;p4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lgQAAE4QAABEBQAAAxEAAAAAAAAmAAAACAAAAP//////////"/>
                </a:ext>
              </a:extLst>
            </p:cNvSpPr>
            <p:nvPr/>
          </p:nvSpPr>
          <p:spPr>
            <a:xfrm>
              <a:off x="745490" y="2650490"/>
              <a:ext cx="110490" cy="114935"/>
            </a:xfrm>
            <a:custGeom>
              <a:avLst/>
              <a:gdLst/>
              <a:ahLst/>
              <a:cxnLst/>
              <a:rect l="0" t="0" r="110490" b="114935"/>
              <a:pathLst>
                <a:path w="110490" h="114935">
                  <a:moveTo>
                    <a:pt x="55255" y="43334"/>
                  </a:moveTo>
                  <a:cubicBezTo>
                    <a:pt x="63223" y="43334"/>
                    <a:pt x="69361" y="49613"/>
                    <a:pt x="69361" y="57148"/>
                  </a:cubicBezTo>
                  <a:cubicBezTo>
                    <a:pt x="69361" y="65321"/>
                    <a:pt x="63223" y="71600"/>
                    <a:pt x="55255" y="71600"/>
                  </a:cubicBezTo>
                  <a:cubicBezTo>
                    <a:pt x="47871" y="71600"/>
                    <a:pt x="41733" y="65321"/>
                    <a:pt x="41733" y="57148"/>
                  </a:cubicBezTo>
                  <a:cubicBezTo>
                    <a:pt x="41733" y="49613"/>
                    <a:pt x="47871" y="43334"/>
                    <a:pt x="55255" y="43334"/>
                  </a:cubicBezTo>
                  <a:close/>
                  <a:moveTo>
                    <a:pt x="55255" y="0"/>
                  </a:moveTo>
                  <a:cubicBezTo>
                    <a:pt x="47871" y="0"/>
                    <a:pt x="41129" y="5023"/>
                    <a:pt x="36824" y="11940"/>
                  </a:cubicBezTo>
                  <a:cubicBezTo>
                    <a:pt x="34895" y="11222"/>
                    <a:pt x="32829" y="10863"/>
                    <a:pt x="30725" y="10863"/>
                  </a:cubicBezTo>
                  <a:cubicBezTo>
                    <a:pt x="25465" y="10863"/>
                    <a:pt x="20087" y="13096"/>
                    <a:pt x="16580" y="17581"/>
                  </a:cubicBezTo>
                  <a:cubicBezTo>
                    <a:pt x="12275" y="21348"/>
                    <a:pt x="10443" y="27009"/>
                    <a:pt x="10443" y="32032"/>
                  </a:cubicBezTo>
                  <a:cubicBezTo>
                    <a:pt x="10443" y="34544"/>
                    <a:pt x="10443" y="36418"/>
                    <a:pt x="11047" y="38311"/>
                  </a:cubicBezTo>
                  <a:cubicBezTo>
                    <a:pt x="3682" y="42696"/>
                    <a:pt x="0" y="49613"/>
                    <a:pt x="0" y="57148"/>
                  </a:cubicBezTo>
                  <a:cubicBezTo>
                    <a:pt x="0" y="65939"/>
                    <a:pt x="3682" y="72855"/>
                    <a:pt x="11047" y="75985"/>
                  </a:cubicBezTo>
                  <a:cubicBezTo>
                    <a:pt x="10443" y="78497"/>
                    <a:pt x="10443" y="80390"/>
                    <a:pt x="10443" y="82264"/>
                  </a:cubicBezTo>
                  <a:cubicBezTo>
                    <a:pt x="10443" y="87925"/>
                    <a:pt x="12275" y="93566"/>
                    <a:pt x="16580" y="97333"/>
                  </a:cubicBezTo>
                  <a:cubicBezTo>
                    <a:pt x="20185" y="101500"/>
                    <a:pt x="25815" y="103971"/>
                    <a:pt x="31232" y="103971"/>
                  </a:cubicBezTo>
                  <a:cubicBezTo>
                    <a:pt x="33161" y="103971"/>
                    <a:pt x="35051" y="103652"/>
                    <a:pt x="36824" y="102994"/>
                  </a:cubicBezTo>
                  <a:cubicBezTo>
                    <a:pt x="41129" y="109891"/>
                    <a:pt x="47871" y="114935"/>
                    <a:pt x="55255" y="114935"/>
                  </a:cubicBezTo>
                  <a:cubicBezTo>
                    <a:pt x="63223" y="114935"/>
                    <a:pt x="69984" y="109891"/>
                    <a:pt x="73666" y="102994"/>
                  </a:cubicBezTo>
                  <a:cubicBezTo>
                    <a:pt x="75771" y="103712"/>
                    <a:pt x="77914" y="104071"/>
                    <a:pt x="80057" y="104071"/>
                  </a:cubicBezTo>
                  <a:cubicBezTo>
                    <a:pt x="85376" y="104071"/>
                    <a:pt x="90578" y="101818"/>
                    <a:pt x="94533" y="97333"/>
                  </a:cubicBezTo>
                  <a:cubicBezTo>
                    <a:pt x="98215" y="93566"/>
                    <a:pt x="100670" y="87925"/>
                    <a:pt x="100670" y="82264"/>
                  </a:cubicBezTo>
                  <a:cubicBezTo>
                    <a:pt x="100670" y="80390"/>
                    <a:pt x="100670" y="78497"/>
                    <a:pt x="100047" y="75985"/>
                  </a:cubicBezTo>
                  <a:cubicBezTo>
                    <a:pt x="106808" y="72218"/>
                    <a:pt x="110490" y="65321"/>
                    <a:pt x="110490" y="57148"/>
                  </a:cubicBezTo>
                  <a:cubicBezTo>
                    <a:pt x="110490" y="49613"/>
                    <a:pt x="106184" y="42696"/>
                    <a:pt x="100047" y="38311"/>
                  </a:cubicBezTo>
                  <a:cubicBezTo>
                    <a:pt x="100670" y="36418"/>
                    <a:pt x="100670" y="34544"/>
                    <a:pt x="100670" y="32032"/>
                  </a:cubicBezTo>
                  <a:cubicBezTo>
                    <a:pt x="100670" y="27009"/>
                    <a:pt x="98215" y="21348"/>
                    <a:pt x="94533" y="17581"/>
                  </a:cubicBezTo>
                  <a:cubicBezTo>
                    <a:pt x="90461" y="13415"/>
                    <a:pt x="84714" y="10963"/>
                    <a:pt x="79278" y="10963"/>
                  </a:cubicBezTo>
                  <a:cubicBezTo>
                    <a:pt x="77329" y="10963"/>
                    <a:pt x="75439" y="11282"/>
                    <a:pt x="73666" y="11940"/>
                  </a:cubicBezTo>
                  <a:cubicBezTo>
                    <a:pt x="69984" y="5023"/>
                    <a:pt x="63223" y="0"/>
                    <a:pt x="55255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" name="Google Shape;7061;p4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RwQAAOsQAACRBQAAyhEAAAAAAAAmAAAACAAAAP//////////"/>
                </a:ext>
              </a:extLst>
            </p:cNvSpPr>
            <p:nvPr/>
          </p:nvSpPr>
          <p:spPr>
            <a:xfrm>
              <a:off x="695325" y="2750185"/>
              <a:ext cx="209550" cy="141605"/>
            </a:xfrm>
            <a:custGeom>
              <a:avLst/>
              <a:gdLst/>
              <a:ahLst/>
              <a:cxnLst/>
              <a:rect l="0" t="0" r="209550" b="141605"/>
              <a:pathLst>
                <a:path w="209550" h="141605">
                  <a:moveTo>
                    <a:pt x="7370" y="0"/>
                  </a:moveTo>
                  <a:cubicBezTo>
                    <a:pt x="4920" y="0"/>
                    <a:pt x="3695" y="636"/>
                    <a:pt x="1847" y="1889"/>
                  </a:cubicBezTo>
                  <a:cubicBezTo>
                    <a:pt x="622" y="3758"/>
                    <a:pt x="19" y="5011"/>
                    <a:pt x="19" y="7516"/>
                  </a:cubicBezTo>
                  <a:cubicBezTo>
                    <a:pt x="19" y="9405"/>
                    <a:pt x="3695" y="53889"/>
                    <a:pt x="21449" y="72681"/>
                  </a:cubicBezTo>
                  <a:cubicBezTo>
                    <a:pt x="29422" y="81451"/>
                    <a:pt x="37375" y="85209"/>
                    <a:pt x="45970" y="85209"/>
                  </a:cubicBezTo>
                  <a:cubicBezTo>
                    <a:pt x="52096" y="85209"/>
                    <a:pt x="58824" y="82704"/>
                    <a:pt x="64950" y="77692"/>
                  </a:cubicBezTo>
                  <a:lnTo>
                    <a:pt x="96199" y="109648"/>
                  </a:lnTo>
                  <a:lnTo>
                    <a:pt x="96199" y="127804"/>
                  </a:lnTo>
                  <a:lnTo>
                    <a:pt x="47798" y="127804"/>
                  </a:lnTo>
                  <a:cubicBezTo>
                    <a:pt x="44123" y="127804"/>
                    <a:pt x="41070" y="130946"/>
                    <a:pt x="41070" y="134704"/>
                  </a:cubicBezTo>
                  <a:cubicBezTo>
                    <a:pt x="41070" y="138463"/>
                    <a:pt x="44123" y="141585"/>
                    <a:pt x="47798" y="141585"/>
                  </a:cubicBezTo>
                  <a:lnTo>
                    <a:pt x="159302" y="141585"/>
                  </a:lnTo>
                  <a:cubicBezTo>
                    <a:pt x="162977" y="141585"/>
                    <a:pt x="166049" y="138463"/>
                    <a:pt x="166049" y="134704"/>
                  </a:cubicBezTo>
                  <a:cubicBezTo>
                    <a:pt x="166049" y="130946"/>
                    <a:pt x="162977" y="127804"/>
                    <a:pt x="159302" y="127804"/>
                  </a:cubicBezTo>
                  <a:lnTo>
                    <a:pt x="110298" y="127804"/>
                  </a:lnTo>
                  <a:lnTo>
                    <a:pt x="110298" y="123429"/>
                  </a:lnTo>
                  <a:lnTo>
                    <a:pt x="141528" y="91473"/>
                  </a:lnTo>
                  <a:cubicBezTo>
                    <a:pt x="150726" y="97121"/>
                    <a:pt x="156851" y="99626"/>
                    <a:pt x="163599" y="99626"/>
                  </a:cubicBezTo>
                  <a:cubicBezTo>
                    <a:pt x="172175" y="99626"/>
                    <a:pt x="179525" y="95231"/>
                    <a:pt x="188101" y="87098"/>
                  </a:cubicBezTo>
                  <a:cubicBezTo>
                    <a:pt x="205855" y="68923"/>
                    <a:pt x="209531" y="24439"/>
                    <a:pt x="209531" y="21933"/>
                  </a:cubicBezTo>
                  <a:cubicBezTo>
                    <a:pt x="209531" y="19428"/>
                    <a:pt x="208928" y="17558"/>
                    <a:pt x="207080" y="16306"/>
                  </a:cubicBezTo>
                  <a:cubicBezTo>
                    <a:pt x="205855" y="15053"/>
                    <a:pt x="204027" y="13780"/>
                    <a:pt x="202180" y="13780"/>
                  </a:cubicBezTo>
                  <a:cubicBezTo>
                    <a:pt x="200352" y="13780"/>
                    <a:pt x="156851" y="17558"/>
                    <a:pt x="138475" y="35714"/>
                  </a:cubicBezTo>
                  <a:cubicBezTo>
                    <a:pt x="123774" y="50747"/>
                    <a:pt x="122549" y="65781"/>
                    <a:pt x="133575" y="80198"/>
                  </a:cubicBezTo>
                  <a:lnTo>
                    <a:pt x="111523" y="102748"/>
                  </a:lnTo>
                  <a:lnTo>
                    <a:pt x="111523" y="26328"/>
                  </a:lnTo>
                  <a:cubicBezTo>
                    <a:pt x="109073" y="27580"/>
                    <a:pt x="107225" y="27580"/>
                    <a:pt x="104775" y="27580"/>
                  </a:cubicBezTo>
                  <a:cubicBezTo>
                    <a:pt x="102325" y="27580"/>
                    <a:pt x="99875" y="27580"/>
                    <a:pt x="98027" y="26328"/>
                  </a:cubicBezTo>
                  <a:lnTo>
                    <a:pt x="98027" y="88351"/>
                  </a:lnTo>
                  <a:lnTo>
                    <a:pt x="75373" y="66417"/>
                  </a:lnTo>
                  <a:cubicBezTo>
                    <a:pt x="87001" y="51384"/>
                    <a:pt x="85776" y="36350"/>
                    <a:pt x="71075" y="21933"/>
                  </a:cubicBezTo>
                  <a:cubicBezTo>
                    <a:pt x="53321" y="3758"/>
                    <a:pt x="9820" y="0"/>
                    <a:pt x="7370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" name="Google Shape;742;p27"/>
          <p:cNvSpPr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D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RAUAAEYVAADaLwAAUhwAABAAAAAmAAAACAAAAP//////////"/>
              </a:ext>
            </a:extLst>
          </p:cNvSpPr>
          <p:nvPr/>
        </p:nvSpPr>
        <p:spPr>
          <a:xfrm>
            <a:off x="855980" y="3458210"/>
            <a:ext cx="6922770" cy="11455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>
            <a:lvl1pPr marL="457200" marR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1pPr>
            <a:lvl2pPr marL="9144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2pPr>
            <a:lvl3pPr marL="13716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3pPr>
            <a:lvl4pPr marL="18288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4pPr>
            <a:lvl5pPr marL="22860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5pPr>
            <a:lvl6pPr marL="27432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6pPr>
            <a:lvl7pPr marL="32004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7pPr>
            <a:lvl8pPr marL="36576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8pPr>
            <a:lvl9pPr marL="41148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9pPr>
          </a:lstStyle>
          <a:p>
            <a:pPr marL="0" indent="0" algn="just"/>
            <a:r>
              <a:rPr lang="en-us" cap="none"/>
              <a:t> So we are developing a platform where plenty of up-to-date information available            to farmers , helping them optimize production and increase profitability</a:t>
            </a:r>
            <a:endParaRPr lang="en-us" cap="none"/>
          </a:p>
        </p:txBody>
      </p:sp>
      <p:grpSp>
        <p:nvGrpSpPr>
          <p:cNvPr id="12" name="Google Shape;7059;p48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F8AAAAfAAAAVAAAAAAAAAAAAAAAAAAAAAAAAAAAAAAAAAAAAAAAAAAAAAAAAAAAAAAAAAAAAAAAAAAAAAAAAAAAAAAAAAAAAAAAAAAAAAAAAAAAAAAAAAAAAAAAAAAAACEAAAAYAAAAFAAAAD4EAABCFwAAiAUAAL0YAAAQAAAAJgAAAAgAAAD/////AAAAAA=="/>
              </a:ext>
            </a:extLst>
          </p:cNvGrpSpPr>
          <p:nvPr/>
        </p:nvGrpSpPr>
        <p:grpSpPr>
          <a:xfrm>
            <a:off x="689610" y="3780790"/>
            <a:ext cx="209550" cy="240665"/>
            <a:chOff x="689610" y="3780790"/>
            <a:chExt cx="209550" cy="240665"/>
          </a:xfrm>
        </p:grpSpPr>
        <p:sp>
          <p:nvSpPr>
            <p:cNvPr id="14" name="Google Shape;7060;p4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jQQAAEIXAAA7BQAA9hcAAAAAAAAmAAAACAAAAP//////////"/>
                </a:ext>
              </a:extLst>
            </p:cNvSpPr>
            <p:nvPr/>
          </p:nvSpPr>
          <p:spPr>
            <a:xfrm>
              <a:off x="739775" y="3780790"/>
              <a:ext cx="110490" cy="114300"/>
            </a:xfrm>
            <a:custGeom>
              <a:avLst/>
              <a:gdLst/>
              <a:ahLst/>
              <a:cxnLst/>
              <a:rect l="0" t="0" r="110490" b="114300"/>
              <a:pathLst>
                <a:path w="110490" h="114300">
                  <a:moveTo>
                    <a:pt x="55255" y="43095"/>
                  </a:moveTo>
                  <a:cubicBezTo>
                    <a:pt x="63223" y="43095"/>
                    <a:pt x="69361" y="49340"/>
                    <a:pt x="69361" y="56833"/>
                  </a:cubicBezTo>
                  <a:cubicBezTo>
                    <a:pt x="69361" y="64960"/>
                    <a:pt x="63223" y="71205"/>
                    <a:pt x="55255" y="71205"/>
                  </a:cubicBezTo>
                  <a:cubicBezTo>
                    <a:pt x="47871" y="71205"/>
                    <a:pt x="41733" y="64960"/>
                    <a:pt x="41733" y="56833"/>
                  </a:cubicBezTo>
                  <a:cubicBezTo>
                    <a:pt x="41733" y="49340"/>
                    <a:pt x="47871" y="43095"/>
                    <a:pt x="55255" y="43095"/>
                  </a:cubicBezTo>
                  <a:close/>
                  <a:moveTo>
                    <a:pt x="55255" y="0"/>
                  </a:moveTo>
                  <a:cubicBezTo>
                    <a:pt x="47871" y="0"/>
                    <a:pt x="41129" y="4995"/>
                    <a:pt x="36824" y="11874"/>
                  </a:cubicBezTo>
                  <a:cubicBezTo>
                    <a:pt x="34895" y="11160"/>
                    <a:pt x="32829" y="10804"/>
                    <a:pt x="30725" y="10804"/>
                  </a:cubicBezTo>
                  <a:cubicBezTo>
                    <a:pt x="25465" y="10804"/>
                    <a:pt x="20087" y="13024"/>
                    <a:pt x="16580" y="17484"/>
                  </a:cubicBezTo>
                  <a:cubicBezTo>
                    <a:pt x="12275" y="21231"/>
                    <a:pt x="10443" y="26860"/>
                    <a:pt x="10443" y="31856"/>
                  </a:cubicBezTo>
                  <a:cubicBezTo>
                    <a:pt x="10443" y="34353"/>
                    <a:pt x="10443" y="36217"/>
                    <a:pt x="11047" y="38100"/>
                  </a:cubicBezTo>
                  <a:cubicBezTo>
                    <a:pt x="3682" y="42461"/>
                    <a:pt x="0" y="49340"/>
                    <a:pt x="0" y="56833"/>
                  </a:cubicBezTo>
                  <a:cubicBezTo>
                    <a:pt x="0" y="65575"/>
                    <a:pt x="3682" y="72453"/>
                    <a:pt x="11047" y="75566"/>
                  </a:cubicBezTo>
                  <a:cubicBezTo>
                    <a:pt x="10443" y="78063"/>
                    <a:pt x="10443" y="79947"/>
                    <a:pt x="10443" y="81810"/>
                  </a:cubicBezTo>
                  <a:cubicBezTo>
                    <a:pt x="10443" y="87440"/>
                    <a:pt x="12275" y="93050"/>
                    <a:pt x="16580" y="96796"/>
                  </a:cubicBezTo>
                  <a:cubicBezTo>
                    <a:pt x="20185" y="100939"/>
                    <a:pt x="25815" y="103397"/>
                    <a:pt x="31232" y="103397"/>
                  </a:cubicBezTo>
                  <a:cubicBezTo>
                    <a:pt x="33161" y="103397"/>
                    <a:pt x="35051" y="103080"/>
                    <a:pt x="36824" y="102426"/>
                  </a:cubicBezTo>
                  <a:cubicBezTo>
                    <a:pt x="41129" y="109285"/>
                    <a:pt x="47871" y="114300"/>
                    <a:pt x="55255" y="114300"/>
                  </a:cubicBezTo>
                  <a:cubicBezTo>
                    <a:pt x="63223" y="114300"/>
                    <a:pt x="69984" y="109285"/>
                    <a:pt x="73666" y="102426"/>
                  </a:cubicBezTo>
                  <a:cubicBezTo>
                    <a:pt x="75771" y="103140"/>
                    <a:pt x="77914" y="103496"/>
                    <a:pt x="80057" y="103496"/>
                  </a:cubicBezTo>
                  <a:cubicBezTo>
                    <a:pt x="85376" y="103496"/>
                    <a:pt x="90578" y="101256"/>
                    <a:pt x="94533" y="96796"/>
                  </a:cubicBezTo>
                  <a:cubicBezTo>
                    <a:pt x="98215" y="93050"/>
                    <a:pt x="100670" y="87440"/>
                    <a:pt x="100670" y="81810"/>
                  </a:cubicBezTo>
                  <a:cubicBezTo>
                    <a:pt x="100670" y="79947"/>
                    <a:pt x="100670" y="78063"/>
                    <a:pt x="100047" y="75566"/>
                  </a:cubicBezTo>
                  <a:cubicBezTo>
                    <a:pt x="106808" y="71819"/>
                    <a:pt x="110490" y="64960"/>
                    <a:pt x="110490" y="56833"/>
                  </a:cubicBezTo>
                  <a:cubicBezTo>
                    <a:pt x="110490" y="49340"/>
                    <a:pt x="106184" y="42461"/>
                    <a:pt x="100047" y="38100"/>
                  </a:cubicBezTo>
                  <a:cubicBezTo>
                    <a:pt x="100670" y="36217"/>
                    <a:pt x="100670" y="34353"/>
                    <a:pt x="100670" y="31856"/>
                  </a:cubicBezTo>
                  <a:cubicBezTo>
                    <a:pt x="100670" y="26860"/>
                    <a:pt x="98215" y="21231"/>
                    <a:pt x="94533" y="17484"/>
                  </a:cubicBezTo>
                  <a:cubicBezTo>
                    <a:pt x="90461" y="13341"/>
                    <a:pt x="84714" y="10903"/>
                    <a:pt x="79278" y="10903"/>
                  </a:cubicBezTo>
                  <a:cubicBezTo>
                    <a:pt x="77329" y="10903"/>
                    <a:pt x="75439" y="11220"/>
                    <a:pt x="73666" y="11874"/>
                  </a:cubicBezTo>
                  <a:cubicBezTo>
                    <a:pt x="69984" y="4995"/>
                    <a:pt x="63223" y="0"/>
                    <a:pt x="55255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7061;p48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PgQAAN8XAACIBQAAvRgAAAAAAAAmAAAACAAAAP//////////"/>
                </a:ext>
              </a:extLst>
            </p:cNvSpPr>
            <p:nvPr/>
          </p:nvSpPr>
          <p:spPr>
            <a:xfrm>
              <a:off x="689610" y="3880485"/>
              <a:ext cx="209550" cy="140970"/>
            </a:xfrm>
            <a:custGeom>
              <a:avLst/>
              <a:gdLst/>
              <a:ahLst/>
              <a:cxnLst/>
              <a:rect l="0" t="0" r="209550" b="140970"/>
              <a:pathLst>
                <a:path w="209550" h="140970">
                  <a:moveTo>
                    <a:pt x="7370" y="0"/>
                  </a:moveTo>
                  <a:cubicBezTo>
                    <a:pt x="4920" y="0"/>
                    <a:pt x="3695" y="633"/>
                    <a:pt x="1847" y="1881"/>
                  </a:cubicBezTo>
                  <a:cubicBezTo>
                    <a:pt x="622" y="3742"/>
                    <a:pt x="19" y="4989"/>
                    <a:pt x="19" y="7483"/>
                  </a:cubicBezTo>
                  <a:cubicBezTo>
                    <a:pt x="19" y="9364"/>
                    <a:pt x="3695" y="53648"/>
                    <a:pt x="21449" y="72356"/>
                  </a:cubicBezTo>
                  <a:cubicBezTo>
                    <a:pt x="29422" y="81086"/>
                    <a:pt x="37375" y="84827"/>
                    <a:pt x="45970" y="84827"/>
                  </a:cubicBezTo>
                  <a:cubicBezTo>
                    <a:pt x="52096" y="84827"/>
                    <a:pt x="58824" y="82333"/>
                    <a:pt x="64950" y="77344"/>
                  </a:cubicBezTo>
                  <a:lnTo>
                    <a:pt x="96199" y="109157"/>
                  </a:lnTo>
                  <a:lnTo>
                    <a:pt x="96199" y="127231"/>
                  </a:lnTo>
                  <a:lnTo>
                    <a:pt x="47798" y="127231"/>
                  </a:lnTo>
                  <a:cubicBezTo>
                    <a:pt x="44123" y="127231"/>
                    <a:pt x="41070" y="130359"/>
                    <a:pt x="41070" y="134101"/>
                  </a:cubicBezTo>
                  <a:cubicBezTo>
                    <a:pt x="41070" y="137842"/>
                    <a:pt x="44123" y="140950"/>
                    <a:pt x="47798" y="140950"/>
                  </a:cubicBezTo>
                  <a:lnTo>
                    <a:pt x="159302" y="140950"/>
                  </a:lnTo>
                  <a:cubicBezTo>
                    <a:pt x="162977" y="140950"/>
                    <a:pt x="166049" y="137842"/>
                    <a:pt x="166049" y="134101"/>
                  </a:cubicBezTo>
                  <a:cubicBezTo>
                    <a:pt x="166049" y="130359"/>
                    <a:pt x="162977" y="127231"/>
                    <a:pt x="159302" y="127231"/>
                  </a:cubicBezTo>
                  <a:lnTo>
                    <a:pt x="110298" y="127231"/>
                  </a:lnTo>
                  <a:lnTo>
                    <a:pt x="110298" y="122876"/>
                  </a:lnTo>
                  <a:lnTo>
                    <a:pt x="141528" y="91063"/>
                  </a:lnTo>
                  <a:cubicBezTo>
                    <a:pt x="150726" y="96686"/>
                    <a:pt x="156851" y="99180"/>
                    <a:pt x="163599" y="99180"/>
                  </a:cubicBezTo>
                  <a:cubicBezTo>
                    <a:pt x="172175" y="99180"/>
                    <a:pt x="179525" y="94805"/>
                    <a:pt x="188101" y="86708"/>
                  </a:cubicBezTo>
                  <a:cubicBezTo>
                    <a:pt x="205855" y="68614"/>
                    <a:pt x="209531" y="24330"/>
                    <a:pt x="209531" y="21835"/>
                  </a:cubicBezTo>
                  <a:cubicBezTo>
                    <a:pt x="209531" y="19341"/>
                    <a:pt x="208928" y="17480"/>
                    <a:pt x="207080" y="16233"/>
                  </a:cubicBezTo>
                  <a:cubicBezTo>
                    <a:pt x="205855" y="14986"/>
                    <a:pt x="204027" y="13719"/>
                    <a:pt x="202180" y="13719"/>
                  </a:cubicBezTo>
                  <a:cubicBezTo>
                    <a:pt x="200352" y="13719"/>
                    <a:pt x="156851" y="17480"/>
                    <a:pt x="138475" y="35554"/>
                  </a:cubicBezTo>
                  <a:cubicBezTo>
                    <a:pt x="123774" y="50520"/>
                    <a:pt x="122549" y="65486"/>
                    <a:pt x="133575" y="79839"/>
                  </a:cubicBezTo>
                  <a:lnTo>
                    <a:pt x="111523" y="102288"/>
                  </a:lnTo>
                  <a:lnTo>
                    <a:pt x="111523" y="26210"/>
                  </a:lnTo>
                  <a:cubicBezTo>
                    <a:pt x="109073" y="27458"/>
                    <a:pt x="107225" y="27458"/>
                    <a:pt x="104775" y="27458"/>
                  </a:cubicBezTo>
                  <a:cubicBezTo>
                    <a:pt x="102325" y="27458"/>
                    <a:pt x="99875" y="27458"/>
                    <a:pt x="98027" y="26210"/>
                  </a:cubicBezTo>
                  <a:lnTo>
                    <a:pt x="98027" y="87955"/>
                  </a:lnTo>
                  <a:lnTo>
                    <a:pt x="75373" y="66120"/>
                  </a:lnTo>
                  <a:cubicBezTo>
                    <a:pt x="87001" y="51154"/>
                    <a:pt x="85776" y="36188"/>
                    <a:pt x="71075" y="21835"/>
                  </a:cubicBezTo>
                  <a:cubicBezTo>
                    <a:pt x="53321" y="3742"/>
                    <a:pt x="9820" y="0"/>
                    <a:pt x="7370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itchFamily="2" charset="0"/>
                  <a:ea typeface="Arial" pitchFamily="2" charset="0"/>
                  <a:cs typeface="Arial" pitchFamily="2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37;p29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7AQAAGQDAABUMwAAEAgAABAAAAAmAAAACAAAAD0wAAAAAAAA"/>
              </a:ext>
            </a:extLst>
          </p:cNvSpPr>
          <p:nvPr>
            <p:ph type="title"/>
          </p:nvPr>
        </p:nvSpPr>
        <p:spPr>
          <a:xfrm>
            <a:off x="800100" y="551180"/>
            <a:ext cx="7543800" cy="75946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>
                <a:solidFill>
                  <a:schemeClr val="accent2"/>
                </a:solidFill>
              </a:rPr>
              <a:t>Objectives</a:t>
            </a:r>
            <a:endParaRPr lang="en-us" cap="none">
              <a:solidFill>
                <a:schemeClr val="accent2"/>
              </a:solidFill>
            </a:endParaRPr>
          </a:p>
        </p:txBody>
      </p:sp>
      <p:sp>
        <p:nvSpPr>
          <p:cNvPr id="3" name="Google Shape;838;p29"/>
          <p:cNvSpPr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hAUAAGcIAADdBgAAwAkAABAAAAAmAAAACAAAAP//////////"/>
              </a:ext>
            </a:extLst>
          </p:cNvSpPr>
          <p:nvPr/>
        </p:nvSpPr>
        <p:spPr>
          <a:xfrm>
            <a:off x="896620" y="1365885"/>
            <a:ext cx="219075" cy="219075"/>
          </a:xfrm>
          <a:prstGeom prst="rect">
            <a:avLst/>
          </a:pr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839;p29"/>
          <p:cNvSpPr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EAAAAAAAAA/LvK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LvKAPXv5QEAAAAAAAAAAAAAAAAAAAAAAAAAAAAAAAAAAAAAAAAAAAAAAAJ/f38A+NEAA8zMzADAwP8Af39/AAAAAAAAAAAAAAAAAAAAAAAAAAAAIQAAABgAAAAUAAAAhAUAAJAPAADdBgAA6RAAABAAAAAmAAAACAAAAP//////////"/>
              </a:ext>
            </a:extLst>
          </p:cNvSpPr>
          <p:nvPr/>
        </p:nvSpPr>
        <p:spPr>
          <a:xfrm>
            <a:off x="896620" y="2529840"/>
            <a:ext cx="219075" cy="219075"/>
          </a:xfrm>
          <a:prstGeom prst="rect">
            <a:avLst/>
          </a:prstGeom>
          <a:solidFill>
            <a:srgbClr val="FCBBCA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840;p29"/>
          <p:cNvSpPr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EAAAAAAAAAAGjiDf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GjiBvXv5QEAAAAAAAAAAAAAAAAAAAAAAAAAAAAAAAAAAAAAAAAAAAAAAAJ/f38A+NEAA8zMzADAwP8Af39/AAAAAAAAAAAAAAAAAAAAAAAAAAAAIQAAABgAAAAUAAAAhAUAALkWAADdBgAAEhgAABAAAAAmAAAACAAAAP//////////"/>
              </a:ext>
            </a:extLst>
          </p:cNvSpPr>
          <p:nvPr/>
        </p:nvSpPr>
        <p:spPr>
          <a:xfrm>
            <a:off x="896620" y="3693795"/>
            <a:ext cx="219075" cy="21907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" name="Google Shape;841;p29"/>
          <p:cNvSpPr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EAAAAAAAAAmN0AD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hAUAAPwLAADdBgAAVQ0AABAAAAAmAAAACAAAAP//////////"/>
              </a:ext>
            </a:extLst>
          </p:cNvSpPr>
          <p:nvPr/>
        </p:nvSpPr>
        <p:spPr>
          <a:xfrm>
            <a:off x="896620" y="1948180"/>
            <a:ext cx="219075" cy="2190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" name="Google Shape;842;p29"/>
          <p:cNvSpPr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hAUAACUTAADdBgAAfRQAABAAAAAmAAAACAAAAP//////////"/>
              </a:ext>
            </a:extLst>
          </p:cNvSpPr>
          <p:nvPr/>
        </p:nvSpPr>
        <p:spPr>
          <a:xfrm>
            <a:off x="896620" y="3112135"/>
            <a:ext cx="219075" cy="218440"/>
          </a:xfrm>
          <a:prstGeom prst="rect">
            <a:avLst/>
          </a:prstGeom>
          <a:solidFill>
            <a:srgbClr val="FF47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" name="Google Shape;844;p29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3QYAAMcHAAA+LwAAYAoAABAAAAAmAAAACAAAAL+/AAAAAAAA"/>
              </a:ext>
            </a:extLst>
          </p:cNvSpPr>
          <p:nvPr>
            <p:ph type="subTitle" idx="4294967295"/>
          </p:nvPr>
        </p:nvSpPr>
        <p:spPr>
          <a:xfrm>
            <a:off x="1115695" y="1264285"/>
            <a:ext cx="6563995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cap="none"/>
              <a:t>To provide all details about Pesticides and Fertilizers for your crop at One place</a:t>
            </a:r>
            <a:endParaRPr lang="en-in" cap="none"/>
          </a:p>
        </p:txBody>
      </p:sp>
      <p:sp>
        <p:nvSpPr>
          <p:cNvPr id="9" name="Google Shape;845;p29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OQcAAEcWAACbLwAA4BgAABAAAAAmAAAACAAAAL+/AAAAAAAA"/>
              </a:ext>
            </a:extLst>
          </p:cNvSpPr>
          <p:nvPr>
            <p:ph type="subTitle" idx="4294967295"/>
          </p:nvPr>
        </p:nvSpPr>
        <p:spPr>
          <a:xfrm>
            <a:off x="1174115" y="3621405"/>
            <a:ext cx="6564630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 </a:t>
            </a:r>
            <a:endParaRPr lang="en-us" cap="none"/>
          </a:p>
        </p:txBody>
      </p:sp>
      <p:sp>
        <p:nvSpPr>
          <p:cNvPr id="10" name="Google Shape;846;p29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3wYAAIUSAAADMQAAHRUAABAAAAAmAAAACAAAAL+/AAAAAAAA"/>
              </a:ext>
            </a:extLst>
          </p:cNvSpPr>
          <p:nvPr>
            <p:ph type="subTitle" idx="4294967295"/>
          </p:nvPr>
        </p:nvSpPr>
        <p:spPr>
          <a:xfrm>
            <a:off x="1116965" y="3010535"/>
            <a:ext cx="6850380" cy="421640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To encourage farmers with success stories of farmers who have implemented innovative methods.</a:t>
            </a:r>
            <a:endParaRPr b="1" cap="none"/>
          </a:p>
        </p:txBody>
      </p:sp>
      <p:sp>
        <p:nvSpPr>
          <p:cNvPr id="11" name="Google Shape;847;p29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7gYAAPUOAABPLwAAjREAABAAAAAmAAAACAAAAL+/AAAAAAAA"/>
              </a:ext>
            </a:extLst>
          </p:cNvSpPr>
          <p:nvPr>
            <p:ph type="subTitle" idx="4294967295"/>
          </p:nvPr>
        </p:nvSpPr>
        <p:spPr>
          <a:xfrm>
            <a:off x="1126490" y="2431415"/>
            <a:ext cx="6563995" cy="421640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To provide  latest News about trends in Agriculture sector and government policies and Crop diseases and control</a:t>
            </a:r>
            <a:endParaRPr lang="en-us" cap="none"/>
          </a:p>
        </p:txBody>
      </p:sp>
      <p:sp>
        <p:nvSpPr>
          <p:cNvPr id="12" name="Google Shape;848;p29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OQcAAHYLAACbLwAADw4AABAAAAAmAAAACAAAAL+/AAAAAAAA"/>
              </a:ext>
            </a:extLst>
          </p:cNvSpPr>
          <p:nvPr>
            <p:ph type="subTitle" idx="4294967295"/>
          </p:nvPr>
        </p:nvSpPr>
        <p:spPr>
          <a:xfrm>
            <a:off x="1174115" y="1863090"/>
            <a:ext cx="6564630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To Provide useful tips and tricks for growing and harvesting crops.</a:t>
            </a:r>
            <a:endParaRPr lang="en-us" cap="none"/>
          </a:p>
        </p:txBody>
      </p:sp>
      <p:sp>
        <p:nvSpPr>
          <p:cNvPr id="13" name="Google Shape;849;p29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B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OQcAAJAWAACbLwAAKRkAABAAAAAmAAAACAAAAL+/AAAAAAAA"/>
              </a:ext>
            </a:extLst>
          </p:cNvSpPr>
          <p:nvPr>
            <p:ph type="subTitle" idx="4294967295"/>
          </p:nvPr>
        </p:nvSpPr>
        <p:spPr>
          <a:xfrm>
            <a:off x="1174115" y="3667760"/>
            <a:ext cx="6564630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●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○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itchFamily="0" charset="0"/>
              <a:buChar char="■"/>
              <a:defRPr cap="none">
                <a:solidFill>
                  <a:srgbClr val="000000"/>
                </a:solidFill>
                <a:latin typeface="Arimo" pitchFamily="0" charset="0"/>
                <a:ea typeface="Arial" pitchFamily="2" charset="0"/>
                <a:cs typeface="Arial" pitchFamily="2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To make aware of various constraints and management strategies for better crop production</a:t>
            </a:r>
            <a:endParaRPr lang="en-us" cap="none"/>
          </a:p>
        </p:txBody>
      </p:sp>
      <p:cxnSp>
        <p:nvCxnSpPr>
          <p:cNvPr id="14" name="Google Shape;850;p29"/>
          <p:cNvCxnSpPr>
            <a:stCxn id="3" idx="2"/>
            <a:endCxn id="6" idx="0"/>
            <a:extLst>
              <a:ext uri="smNativeData">
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B/f38A+NEAA8zMzADAwP8Af39/AAAAAAAAAAAAAAAAAAAAAAAAAAAAIQAAABgAAAAUAAAAMQYAAMAJAAAxBgAA/AsAABAAAAAmAAAACAAAAP//////////"/>
              </a:ext>
            </a:extLst>
          </p:cNvCxnSpPr>
          <p:nvPr/>
        </p:nvCxnSpPr>
        <p:spPr>
          <a:xfrm rot="16200000" flipH="1">
            <a:off x="824865" y="1766570"/>
            <a:ext cx="363220" cy="12700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5" name="Google Shape;851;p29"/>
          <p:cNvCxnSpPr>
            <a:stCxn id="6" idx="2"/>
            <a:endCxn id="4" idx="0"/>
            <a:extLst>
              <a:ext uri="smNativeData">
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B/f38A+NEAA8zMzADAwP8Af39/AAAAAAAAAAAAAAAAAAAAAAAAAAAAIQAAABgAAAAUAAAAMQYAAFUNAAAxBgAAkA8AABAAAAAmAAAACAAAAP//////////"/>
              </a:ext>
            </a:extLst>
          </p:cNvCxnSpPr>
          <p:nvPr/>
        </p:nvCxnSpPr>
        <p:spPr>
          <a:xfrm rot="16200000" flipH="1">
            <a:off x="825500" y="2348230"/>
            <a:ext cx="362585" cy="12700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6" name="Google Shape;852;p29"/>
          <p:cNvCxnSpPr>
            <a:stCxn id="4" idx="2"/>
            <a:endCxn id="7" idx="0"/>
            <a:extLst>
              <a:ext uri="smNativeData">
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B/f38A+NEAA8zMzADAwP8Af39/AAAAAAAAAAAAAAAAAAAAAAAAAAAAIQAAABgAAAAUAAAAMQYAAOkQAAAxBgAAJRMAABAAAAAmAAAACAAAAP//////////"/>
              </a:ext>
            </a:extLst>
          </p:cNvCxnSpPr>
          <p:nvPr/>
        </p:nvCxnSpPr>
        <p:spPr>
          <a:xfrm rot="16200000" flipH="1">
            <a:off x="824865" y="2930525"/>
            <a:ext cx="363220" cy="12700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7" name="Google Shape;853;p29"/>
          <p:cNvCxnSpPr>
            <a:stCxn id="7" idx="2"/>
            <a:endCxn id="5" idx="0"/>
            <a:extLst>
              <a:ext uri="smNativeData">
                <pr:smNativeData xmlns:pr="smNativeData" xmlns="smNativeData" val="SMDATA_15_2nh1ZBMAAAAlAAAADQAAAA0AAAAAkAAAAEgAAACQAAAASAAAAAAAAAAAAAAAAAAAAAEAAABQAAAAAAAAAAAA8L8AAAAAAAAAAAAAAAAAAP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BAAAAAAAAAAAAAAAPAAAAAQAAACMAAAAjAAAAIwAAAB4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B/f38A+NEAA8zMzADAwP8Af39/AAAAAAAAAAAAAAAAAAAAAAAAAAAAIQAAABgAAAAUAAAAMQYAAH0UAAAxBgAAuRYAABAAAAAmAAAACAAAAP//////////"/>
              </a:ext>
            </a:extLst>
          </p:cNvCxnSpPr>
          <p:nvPr/>
        </p:nvCxnSpPr>
        <p:spPr>
          <a:xfrm rot="16200000" flipH="1">
            <a:off x="824865" y="3512185"/>
            <a:ext cx="363220" cy="12700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  <p:grpSp>
        <p:nvGrpSpPr>
          <p:cNvPr id="18" name="Google Shape;855;p29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J4eAQAfAAAAVAAAAAAAAAAAAAAAAAAAAAAAAAAAAAAAAAAAAAAAAAAAAAAAAAAAAAAAAAAAAAAAAAAAAAAAAAAAAAAAAAAAAAAAAAAAAAAAAAAAAAAAAAAAAAAAAAAAACEAAAAYAAAAFAAAALwyAACrAQAALzcAAPwLAAAQAAAAJgAAAAgAAAD/////AAAAAA=="/>
              </a:ext>
            </a:extLst>
          </p:cNvGrpSpPr>
          <p:nvPr/>
        </p:nvGrpSpPr>
        <p:grpSpPr>
          <a:xfrm rot="5400000" flipH="1">
            <a:off x="7770495" y="748030"/>
            <a:ext cx="1677035" cy="723265"/>
            <a:chOff x="7770495" y="748030"/>
            <a:chExt cx="1677035" cy="723265"/>
          </a:xfrm>
        </p:grpSpPr>
        <p:sp>
          <p:nvSpPr>
            <p:cNvPr id="45" name="Google Shape;856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+NE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+NEAAPXv5QEAAAAAAAAAAAAAAAAAAAAAAAAAAAAAAAAAAAAAAAAAAAAAAAJ/f38A+NEAA8zMzADAwP8Af39/AAAAAAAAAAAAAAAAAAAAAAAAAAAAIQAAABgAAAAUAAAAzS8AABIFAAA/NAAADQkAAAAAAAAmAAAACAAAAP//////////"/>
                </a:ext>
              </a:extLst>
            </p:cNvSpPr>
            <p:nvPr/>
          </p:nvSpPr>
          <p:spPr>
            <a:xfrm>
              <a:off x="7770495" y="824230"/>
              <a:ext cx="722630" cy="647065"/>
            </a:xfrm>
            <a:custGeom>
              <a:avLst/>
              <a:gdLst/>
              <a:ahLst/>
              <a:cxnLst/>
              <a:rect l="0" t="0" r="722630" b="647065"/>
              <a:pathLst>
                <a:path w="722630" h="647065">
                  <a:moveTo>
                    <a:pt x="600192" y="0"/>
                  </a:moveTo>
                  <a:cubicBezTo>
                    <a:pt x="571727" y="0"/>
                    <a:pt x="543204" y="10066"/>
                    <a:pt x="521407" y="30198"/>
                  </a:cubicBezTo>
                  <a:lnTo>
                    <a:pt x="43595" y="471498"/>
                  </a:lnTo>
                  <a:cubicBezTo>
                    <a:pt x="58" y="511762"/>
                    <a:pt x="58" y="576763"/>
                    <a:pt x="43595" y="617027"/>
                  </a:cubicBezTo>
                  <a:cubicBezTo>
                    <a:pt x="65277" y="637052"/>
                    <a:pt x="93800" y="647065"/>
                    <a:pt x="122322" y="647065"/>
                  </a:cubicBezTo>
                  <a:cubicBezTo>
                    <a:pt x="150845" y="647065"/>
                    <a:pt x="179426" y="637052"/>
                    <a:pt x="201165" y="617027"/>
                  </a:cubicBezTo>
                  <a:lnTo>
                    <a:pt x="678977" y="175513"/>
                  </a:lnTo>
                  <a:cubicBezTo>
                    <a:pt x="722572" y="135463"/>
                    <a:pt x="722572" y="70194"/>
                    <a:pt x="678977" y="30198"/>
                  </a:cubicBezTo>
                  <a:cubicBezTo>
                    <a:pt x="657237" y="10066"/>
                    <a:pt x="628714" y="0"/>
                    <a:pt x="600192" y="0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857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QjAAAJoEAACvNAAAsQgAAAAAAAAmAAAACAAAAP//////////"/>
                </a:ext>
              </a:extLst>
            </p:cNvSpPr>
            <p:nvPr/>
          </p:nvSpPr>
          <p:spPr>
            <a:xfrm>
              <a:off x="7844790" y="748030"/>
              <a:ext cx="719455" cy="664845"/>
            </a:xfrm>
            <a:custGeom>
              <a:avLst/>
              <a:gdLst/>
              <a:ahLst/>
              <a:cxnLst/>
              <a:rect l="0" t="0" r="719455" b="664845"/>
              <a:pathLst>
                <a:path w="719455" h="664845">
                  <a:moveTo>
                    <a:pt x="716382" y="53"/>
                  </a:moveTo>
                  <a:lnTo>
                    <a:pt x="0" y="662059"/>
                  </a:lnTo>
                  <a:lnTo>
                    <a:pt x="2782" y="664841"/>
                  </a:lnTo>
                  <a:lnTo>
                    <a:pt x="719397" y="2838"/>
                  </a:lnTo>
                  <a:lnTo>
                    <a:pt x="716382" y="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858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njAAALMHAABWMQAAWwgAAAAAAAAmAAAACAAAAP//////////"/>
                </a:ext>
              </a:extLst>
            </p:cNvSpPr>
            <p:nvPr/>
          </p:nvSpPr>
          <p:spPr>
            <a:xfrm>
              <a:off x="7903210" y="1251585"/>
              <a:ext cx="116840" cy="106680"/>
            </a:xfrm>
            <a:custGeom>
              <a:avLst/>
              <a:gdLst/>
              <a:ahLst/>
              <a:cxnLst/>
              <a:rect l="0" t="0" r="116840" b="106680"/>
              <a:pathLst>
                <a:path w="116840" h="106680">
                  <a:moveTo>
                    <a:pt x="2096" y="54"/>
                  </a:moveTo>
                  <a:cubicBezTo>
                    <a:pt x="815" y="54"/>
                    <a:pt x="58" y="969"/>
                    <a:pt x="58" y="1939"/>
                  </a:cubicBezTo>
                  <a:cubicBezTo>
                    <a:pt x="58" y="3123"/>
                    <a:pt x="815" y="4039"/>
                    <a:pt x="2096" y="4039"/>
                  </a:cubicBezTo>
                  <a:lnTo>
                    <a:pt x="112474" y="4039"/>
                  </a:lnTo>
                  <a:lnTo>
                    <a:pt x="112474" y="104526"/>
                  </a:lnTo>
                  <a:cubicBezTo>
                    <a:pt x="112474" y="105711"/>
                    <a:pt x="113522" y="106626"/>
                    <a:pt x="114802" y="106626"/>
                  </a:cubicBezTo>
                  <a:cubicBezTo>
                    <a:pt x="115792" y="106626"/>
                    <a:pt x="116840" y="105711"/>
                    <a:pt x="116840" y="104526"/>
                  </a:cubicBezTo>
                  <a:lnTo>
                    <a:pt x="116840" y="1939"/>
                  </a:lnTo>
                  <a:cubicBezTo>
                    <a:pt x="116840" y="969"/>
                    <a:pt x="115792" y="54"/>
                    <a:pt x="114802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859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AjEAAFgHAAC5MQAA/gcAAAAAAAAmAAAACAAAAP//////////"/>
                </a:ext>
              </a:extLst>
            </p:cNvSpPr>
            <p:nvPr/>
          </p:nvSpPr>
          <p:spPr>
            <a:xfrm>
              <a:off x="7966710" y="1193800"/>
              <a:ext cx="116205" cy="105410"/>
            </a:xfrm>
            <a:custGeom>
              <a:avLst/>
              <a:gdLst/>
              <a:ahLst/>
              <a:cxnLst/>
              <a:rect l="0" t="0" r="116205" b="105410"/>
              <a:pathLst>
                <a:path w="116205" h="105410">
                  <a:moveTo>
                    <a:pt x="2027" y="53"/>
                  </a:moveTo>
                  <a:cubicBezTo>
                    <a:pt x="1042" y="53"/>
                    <a:pt x="0" y="747"/>
                    <a:pt x="0" y="1920"/>
                  </a:cubicBezTo>
                  <a:cubicBezTo>
                    <a:pt x="0" y="3041"/>
                    <a:pt x="1042" y="3734"/>
                    <a:pt x="2027" y="3734"/>
                  </a:cubicBezTo>
                  <a:lnTo>
                    <a:pt x="111918" y="3734"/>
                  </a:lnTo>
                  <a:lnTo>
                    <a:pt x="111918" y="103543"/>
                  </a:lnTo>
                  <a:cubicBezTo>
                    <a:pt x="111918" y="104450"/>
                    <a:pt x="112903" y="105410"/>
                    <a:pt x="114177" y="105410"/>
                  </a:cubicBezTo>
                  <a:cubicBezTo>
                    <a:pt x="115162" y="105410"/>
                    <a:pt x="116205" y="104450"/>
                    <a:pt x="116205" y="103543"/>
                  </a:cubicBezTo>
                  <a:lnTo>
                    <a:pt x="116205" y="1920"/>
                  </a:lnTo>
                  <a:cubicBezTo>
                    <a:pt x="116205" y="747"/>
                    <a:pt x="115162" y="53"/>
                    <a:pt x="114177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860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ZTEAAPwGAAAcMgAAowcAAAAAAAAmAAAACAAAAP//////////"/>
                </a:ext>
              </a:extLst>
            </p:cNvSpPr>
            <p:nvPr/>
          </p:nvSpPr>
          <p:spPr>
            <a:xfrm>
              <a:off x="8029575" y="113538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026" y="0"/>
                  </a:moveTo>
                  <a:cubicBezTo>
                    <a:pt x="1042" y="0"/>
                    <a:pt x="0" y="964"/>
                    <a:pt x="0" y="2088"/>
                  </a:cubicBezTo>
                  <a:cubicBezTo>
                    <a:pt x="0" y="3052"/>
                    <a:pt x="1042" y="3963"/>
                    <a:pt x="2026" y="3963"/>
                  </a:cubicBezTo>
                  <a:lnTo>
                    <a:pt x="112094" y="3963"/>
                  </a:lnTo>
                  <a:lnTo>
                    <a:pt x="112094" y="104170"/>
                  </a:lnTo>
                  <a:cubicBezTo>
                    <a:pt x="112094" y="105080"/>
                    <a:pt x="112846" y="106045"/>
                    <a:pt x="114120" y="106045"/>
                  </a:cubicBezTo>
                  <a:cubicBezTo>
                    <a:pt x="115394" y="106045"/>
                    <a:pt x="116147" y="105080"/>
                    <a:pt x="116147" y="103902"/>
                  </a:cubicBezTo>
                  <a:lnTo>
                    <a:pt x="116147" y="2088"/>
                  </a:lnTo>
                  <a:cubicBezTo>
                    <a:pt x="116147" y="964"/>
                    <a:pt x="115394" y="0"/>
                    <a:pt x="114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861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yDEAAKAGAACAMgAARwcAAAAAAAAmAAAACAAAAP//////////"/>
                </a:ext>
              </a:extLst>
            </p:cNvSpPr>
            <p:nvPr/>
          </p:nvSpPr>
          <p:spPr>
            <a:xfrm>
              <a:off x="8092440" y="1076960"/>
              <a:ext cx="116840" cy="106045"/>
            </a:xfrm>
            <a:custGeom>
              <a:avLst/>
              <a:gdLst/>
              <a:ahLst/>
              <a:cxnLst/>
              <a:rect l="0" t="0" r="116840" b="106045"/>
              <a:pathLst>
                <a:path w="116840" h="106045">
                  <a:moveTo>
                    <a:pt x="2324" y="53"/>
                  </a:moveTo>
                  <a:cubicBezTo>
                    <a:pt x="1046" y="53"/>
                    <a:pt x="0" y="963"/>
                    <a:pt x="0" y="1927"/>
                  </a:cubicBezTo>
                  <a:cubicBezTo>
                    <a:pt x="0" y="3104"/>
                    <a:pt x="1046" y="4014"/>
                    <a:pt x="2324" y="4014"/>
                  </a:cubicBezTo>
                  <a:lnTo>
                    <a:pt x="112482" y="4014"/>
                  </a:lnTo>
                  <a:lnTo>
                    <a:pt x="112482" y="103903"/>
                  </a:lnTo>
                  <a:cubicBezTo>
                    <a:pt x="112482" y="105081"/>
                    <a:pt x="113528" y="106045"/>
                    <a:pt x="114516" y="106045"/>
                  </a:cubicBezTo>
                  <a:cubicBezTo>
                    <a:pt x="115794" y="106045"/>
                    <a:pt x="116840" y="105081"/>
                    <a:pt x="116840" y="103903"/>
                  </a:cubicBezTo>
                  <a:lnTo>
                    <a:pt x="116840" y="1927"/>
                  </a:lnTo>
                  <a:cubicBezTo>
                    <a:pt x="116840" y="963"/>
                    <a:pt x="115794" y="53"/>
                    <a:pt x="114516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862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LDIAAEQGAADjMgAA6wYAAAAAAAAmAAAACAAAAP//////////"/>
                </a:ext>
              </a:extLst>
            </p:cNvSpPr>
            <p:nvPr/>
          </p:nvSpPr>
          <p:spPr>
            <a:xfrm>
              <a:off x="8155940" y="101854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084" y="53"/>
                  </a:moveTo>
                  <a:cubicBezTo>
                    <a:pt x="810" y="53"/>
                    <a:pt x="57" y="965"/>
                    <a:pt x="57" y="1931"/>
                  </a:cubicBezTo>
                  <a:cubicBezTo>
                    <a:pt x="57" y="3111"/>
                    <a:pt x="810" y="4022"/>
                    <a:pt x="2084" y="4022"/>
                  </a:cubicBezTo>
                  <a:lnTo>
                    <a:pt x="111862" y="4022"/>
                  </a:lnTo>
                  <a:lnTo>
                    <a:pt x="111862" y="104113"/>
                  </a:lnTo>
                  <a:cubicBezTo>
                    <a:pt x="111862" y="105294"/>
                    <a:pt x="112904" y="105991"/>
                    <a:pt x="114178" y="105991"/>
                  </a:cubicBezTo>
                  <a:cubicBezTo>
                    <a:pt x="115162" y="105991"/>
                    <a:pt x="116205" y="105294"/>
                    <a:pt x="116205" y="104113"/>
                  </a:cubicBezTo>
                  <a:lnTo>
                    <a:pt x="116205" y="1931"/>
                  </a:lnTo>
                  <a:cubicBezTo>
                    <a:pt x="116205" y="965"/>
                    <a:pt x="115162" y="53"/>
                    <a:pt x="114178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863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jzIAAOgFAABHMwAAjwYAAAAAAAAmAAAACAAAAP//////////"/>
                </a:ext>
              </a:extLst>
            </p:cNvSpPr>
            <p:nvPr/>
          </p:nvSpPr>
          <p:spPr>
            <a:xfrm>
              <a:off x="8218805" y="960120"/>
              <a:ext cx="116840" cy="106045"/>
            </a:xfrm>
            <a:custGeom>
              <a:avLst/>
              <a:gdLst/>
              <a:ahLst/>
              <a:cxnLst/>
              <a:rect l="0" t="0" r="116840" b="106045"/>
              <a:pathLst>
                <a:path w="116840" h="106045">
                  <a:moveTo>
                    <a:pt x="2096" y="0"/>
                  </a:moveTo>
                  <a:cubicBezTo>
                    <a:pt x="1048" y="0"/>
                    <a:pt x="58" y="964"/>
                    <a:pt x="58" y="2142"/>
                  </a:cubicBezTo>
                  <a:cubicBezTo>
                    <a:pt x="58" y="3267"/>
                    <a:pt x="1048" y="4016"/>
                    <a:pt x="2096" y="4016"/>
                  </a:cubicBezTo>
                  <a:lnTo>
                    <a:pt x="112765" y="4016"/>
                  </a:lnTo>
                  <a:lnTo>
                    <a:pt x="112765" y="104170"/>
                  </a:lnTo>
                  <a:cubicBezTo>
                    <a:pt x="112765" y="105080"/>
                    <a:pt x="113522" y="106045"/>
                    <a:pt x="114802" y="106045"/>
                  </a:cubicBezTo>
                  <a:cubicBezTo>
                    <a:pt x="115792" y="106045"/>
                    <a:pt x="116840" y="105080"/>
                    <a:pt x="116840" y="104170"/>
                  </a:cubicBezTo>
                  <a:lnTo>
                    <a:pt x="116840" y="2142"/>
                  </a:lnTo>
                  <a:cubicBezTo>
                    <a:pt x="116840" y="964"/>
                    <a:pt x="115792" y="0"/>
                    <a:pt x="1148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864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8zIAAIwFAACqMwAAMwYAAAAAAAAmAAAACAAAAP//////////"/>
                </a:ext>
              </a:extLst>
            </p:cNvSpPr>
            <p:nvPr/>
          </p:nvSpPr>
          <p:spPr>
            <a:xfrm>
              <a:off x="8282305" y="90170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253" y="0"/>
                  </a:moveTo>
                  <a:cubicBezTo>
                    <a:pt x="1040" y="0"/>
                    <a:pt x="0" y="964"/>
                    <a:pt x="0" y="2088"/>
                  </a:cubicBezTo>
                  <a:cubicBezTo>
                    <a:pt x="0" y="3052"/>
                    <a:pt x="1040" y="3963"/>
                    <a:pt x="2253" y="3963"/>
                  </a:cubicBezTo>
                  <a:lnTo>
                    <a:pt x="111871" y="3963"/>
                  </a:lnTo>
                  <a:lnTo>
                    <a:pt x="111871" y="103902"/>
                  </a:lnTo>
                  <a:cubicBezTo>
                    <a:pt x="111871" y="105080"/>
                    <a:pt x="112911" y="106045"/>
                    <a:pt x="113893" y="106045"/>
                  </a:cubicBezTo>
                  <a:cubicBezTo>
                    <a:pt x="115164" y="106045"/>
                    <a:pt x="116147" y="105080"/>
                    <a:pt x="116147" y="103902"/>
                  </a:cubicBezTo>
                  <a:lnTo>
                    <a:pt x="116147" y="2088"/>
                  </a:lnTo>
                  <a:cubicBezTo>
                    <a:pt x="116147" y="964"/>
                    <a:pt x="115164" y="0"/>
                    <a:pt x="1138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865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GjiDf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GjiBvXv5QEAAAAAAAAAAAAAAAAAAAAAAAAAAAAAAAAAAAAAAAAAAAAAAAJ/f38A+NEAA8zMzADAwP8Af39/AAAAAAAAAAAAAAAAAAAAAAAAAAAAIQAAABgAAAAUAAAAhTIAABIFAAD2NgAADQkAAAAAAAAmAAAACAAAAP//////////"/>
                </a:ext>
              </a:extLst>
            </p:cNvSpPr>
            <p:nvPr/>
          </p:nvSpPr>
          <p:spPr>
            <a:xfrm>
              <a:off x="8212455" y="824230"/>
              <a:ext cx="721995" cy="647065"/>
            </a:xfrm>
            <a:custGeom>
              <a:avLst/>
              <a:gdLst/>
              <a:ahLst/>
              <a:cxnLst/>
              <a:rect l="0" t="0" r="721995" b="647065"/>
              <a:pathLst>
                <a:path w="721995" h="647065">
                  <a:moveTo>
                    <a:pt x="599914" y="0"/>
                  </a:moveTo>
                  <a:cubicBezTo>
                    <a:pt x="571407" y="0"/>
                    <a:pt x="542901" y="10066"/>
                    <a:pt x="521173" y="30198"/>
                  </a:cubicBezTo>
                  <a:lnTo>
                    <a:pt x="43339" y="471498"/>
                  </a:lnTo>
                  <a:cubicBezTo>
                    <a:pt x="57" y="511762"/>
                    <a:pt x="57" y="576763"/>
                    <a:pt x="43339" y="617027"/>
                  </a:cubicBezTo>
                  <a:cubicBezTo>
                    <a:pt x="65124" y="637052"/>
                    <a:pt x="93631" y="647065"/>
                    <a:pt x="122079" y="647065"/>
                  </a:cubicBezTo>
                  <a:cubicBezTo>
                    <a:pt x="150587" y="647065"/>
                    <a:pt x="179093" y="637052"/>
                    <a:pt x="200821" y="617027"/>
                  </a:cubicBezTo>
                  <a:lnTo>
                    <a:pt x="678655" y="175513"/>
                  </a:lnTo>
                  <a:cubicBezTo>
                    <a:pt x="721937" y="135463"/>
                    <a:pt x="721937" y="70194"/>
                    <a:pt x="678655" y="30198"/>
                  </a:cubicBezTo>
                  <a:cubicBezTo>
                    <a:pt x="656870" y="10066"/>
                    <a:pt x="628363" y="0"/>
                    <a:pt x="5999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866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+jIAAJoEAABmNwAAsQgAAAAAAAAmAAAACAAAAP//////////"/>
                </a:ext>
              </a:extLst>
            </p:cNvSpPr>
            <p:nvPr/>
          </p:nvSpPr>
          <p:spPr>
            <a:xfrm>
              <a:off x="8286750" y="748030"/>
              <a:ext cx="718820" cy="664845"/>
            </a:xfrm>
            <a:custGeom>
              <a:avLst/>
              <a:gdLst/>
              <a:ahLst/>
              <a:cxnLst/>
              <a:rect l="0" t="0" r="718820" b="664845"/>
              <a:pathLst>
                <a:path w="718820" h="664845">
                  <a:moveTo>
                    <a:pt x="715751" y="53"/>
                  </a:moveTo>
                  <a:lnTo>
                    <a:pt x="0" y="662059"/>
                  </a:lnTo>
                  <a:lnTo>
                    <a:pt x="3069" y="664845"/>
                  </a:lnTo>
                  <a:lnTo>
                    <a:pt x="718762" y="2838"/>
                  </a:lnTo>
                  <a:lnTo>
                    <a:pt x="715751" y="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867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VjMAALMHAAANNAAAWwgAAAAAAAAmAAAACAAAAP//////////"/>
                </a:ext>
              </a:extLst>
            </p:cNvSpPr>
            <p:nvPr/>
          </p:nvSpPr>
          <p:spPr>
            <a:xfrm>
              <a:off x="8345170" y="1251585"/>
              <a:ext cx="116205" cy="106680"/>
            </a:xfrm>
            <a:custGeom>
              <a:avLst/>
              <a:gdLst/>
              <a:ahLst/>
              <a:cxnLst/>
              <a:rect l="0" t="0" r="116205" b="106680"/>
              <a:pathLst>
                <a:path w="116205" h="106680">
                  <a:moveTo>
                    <a:pt x="2315" y="54"/>
                  </a:moveTo>
                  <a:cubicBezTo>
                    <a:pt x="1042" y="54"/>
                    <a:pt x="57" y="969"/>
                    <a:pt x="57" y="1939"/>
                  </a:cubicBezTo>
                  <a:cubicBezTo>
                    <a:pt x="57" y="3123"/>
                    <a:pt x="1042" y="4039"/>
                    <a:pt x="2315" y="4039"/>
                  </a:cubicBezTo>
                  <a:lnTo>
                    <a:pt x="112152" y="4039"/>
                  </a:lnTo>
                  <a:lnTo>
                    <a:pt x="112152" y="104526"/>
                  </a:lnTo>
                  <a:cubicBezTo>
                    <a:pt x="112152" y="105711"/>
                    <a:pt x="112904" y="106626"/>
                    <a:pt x="114178" y="106626"/>
                  </a:cubicBezTo>
                  <a:cubicBezTo>
                    <a:pt x="115452" y="106626"/>
                    <a:pt x="116205" y="105711"/>
                    <a:pt x="116205" y="104526"/>
                  </a:cubicBezTo>
                  <a:lnTo>
                    <a:pt x="116205" y="1939"/>
                  </a:lnTo>
                  <a:cubicBezTo>
                    <a:pt x="116205" y="969"/>
                    <a:pt x="115452" y="54"/>
                    <a:pt x="114178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868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uTMAAFgHAABxNAAA/gcAAAAAAAAmAAAACAAAAP//////////"/>
                </a:ext>
              </a:extLst>
            </p:cNvSpPr>
            <p:nvPr/>
          </p:nvSpPr>
          <p:spPr>
            <a:xfrm>
              <a:off x="8408035" y="1193800"/>
              <a:ext cx="116840" cy="105410"/>
            </a:xfrm>
            <a:custGeom>
              <a:avLst/>
              <a:gdLst/>
              <a:ahLst/>
              <a:cxnLst/>
              <a:rect l="0" t="0" r="116840" b="105410"/>
              <a:pathLst>
                <a:path w="116840" h="105410">
                  <a:moveTo>
                    <a:pt x="2266" y="53"/>
                  </a:moveTo>
                  <a:cubicBezTo>
                    <a:pt x="1046" y="53"/>
                    <a:pt x="0" y="747"/>
                    <a:pt x="0" y="1920"/>
                  </a:cubicBezTo>
                  <a:cubicBezTo>
                    <a:pt x="0" y="3041"/>
                    <a:pt x="1046" y="3734"/>
                    <a:pt x="2266" y="3734"/>
                  </a:cubicBezTo>
                  <a:lnTo>
                    <a:pt x="112482" y="3734"/>
                  </a:lnTo>
                  <a:lnTo>
                    <a:pt x="112482" y="103543"/>
                  </a:lnTo>
                  <a:cubicBezTo>
                    <a:pt x="112482" y="104450"/>
                    <a:pt x="113470" y="105410"/>
                    <a:pt x="114516" y="105410"/>
                  </a:cubicBezTo>
                  <a:cubicBezTo>
                    <a:pt x="115794" y="105410"/>
                    <a:pt x="116782" y="104450"/>
                    <a:pt x="116782" y="103543"/>
                  </a:cubicBezTo>
                  <a:lnTo>
                    <a:pt x="116782" y="1920"/>
                  </a:lnTo>
                  <a:cubicBezTo>
                    <a:pt x="116782" y="747"/>
                    <a:pt x="115794" y="53"/>
                    <a:pt x="114516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869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HTQAAPwGAADUNAAAowcAAAAAAAAmAAAACAAAAP//////////"/>
                </a:ext>
              </a:extLst>
            </p:cNvSpPr>
            <p:nvPr/>
          </p:nvSpPr>
          <p:spPr>
            <a:xfrm>
              <a:off x="8471535" y="113538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084" y="0"/>
                  </a:moveTo>
                  <a:cubicBezTo>
                    <a:pt x="810" y="0"/>
                    <a:pt x="57" y="964"/>
                    <a:pt x="57" y="2088"/>
                  </a:cubicBezTo>
                  <a:cubicBezTo>
                    <a:pt x="57" y="3052"/>
                    <a:pt x="810" y="3963"/>
                    <a:pt x="2084" y="3963"/>
                  </a:cubicBezTo>
                  <a:lnTo>
                    <a:pt x="111862" y="3963"/>
                  </a:lnTo>
                  <a:lnTo>
                    <a:pt x="111862" y="104170"/>
                  </a:lnTo>
                  <a:cubicBezTo>
                    <a:pt x="111862" y="105080"/>
                    <a:pt x="112904" y="106045"/>
                    <a:pt x="114120" y="106045"/>
                  </a:cubicBezTo>
                  <a:cubicBezTo>
                    <a:pt x="115162" y="106045"/>
                    <a:pt x="116147" y="105080"/>
                    <a:pt x="116147" y="103902"/>
                  </a:cubicBezTo>
                  <a:lnTo>
                    <a:pt x="116147" y="2088"/>
                  </a:lnTo>
                  <a:cubicBezTo>
                    <a:pt x="116147" y="964"/>
                    <a:pt x="115162" y="0"/>
                    <a:pt x="114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870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gDQAAKAGAAA3NQAARwcAAAAAAAAmAAAACAAAAP//////////"/>
                </a:ext>
              </a:extLst>
            </p:cNvSpPr>
            <p:nvPr/>
          </p:nvSpPr>
          <p:spPr>
            <a:xfrm>
              <a:off x="8534400" y="107696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084" y="53"/>
                  </a:moveTo>
                  <a:cubicBezTo>
                    <a:pt x="1042" y="53"/>
                    <a:pt x="57" y="963"/>
                    <a:pt x="57" y="1927"/>
                  </a:cubicBezTo>
                  <a:cubicBezTo>
                    <a:pt x="57" y="3104"/>
                    <a:pt x="1042" y="4014"/>
                    <a:pt x="2084" y="4014"/>
                  </a:cubicBezTo>
                  <a:lnTo>
                    <a:pt x="111862" y="4014"/>
                  </a:lnTo>
                  <a:lnTo>
                    <a:pt x="111862" y="103903"/>
                  </a:lnTo>
                  <a:cubicBezTo>
                    <a:pt x="111862" y="105081"/>
                    <a:pt x="112904" y="106045"/>
                    <a:pt x="114178" y="106045"/>
                  </a:cubicBezTo>
                  <a:cubicBezTo>
                    <a:pt x="115162" y="106045"/>
                    <a:pt x="116205" y="105081"/>
                    <a:pt x="116205" y="103903"/>
                  </a:cubicBezTo>
                  <a:lnTo>
                    <a:pt x="116205" y="1927"/>
                  </a:lnTo>
                  <a:cubicBezTo>
                    <a:pt x="116205" y="963"/>
                    <a:pt x="115162" y="53"/>
                    <a:pt x="114178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871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4zQAAEQGAACaNQAA6wYAAAAAAAAmAAAACAAAAP//////////"/>
                </a:ext>
              </a:extLst>
            </p:cNvSpPr>
            <p:nvPr/>
          </p:nvSpPr>
          <p:spPr>
            <a:xfrm>
              <a:off x="8597265" y="101854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315" y="53"/>
                  </a:moveTo>
                  <a:cubicBezTo>
                    <a:pt x="1042" y="53"/>
                    <a:pt x="57" y="965"/>
                    <a:pt x="57" y="1931"/>
                  </a:cubicBezTo>
                  <a:cubicBezTo>
                    <a:pt x="57" y="3111"/>
                    <a:pt x="1042" y="4022"/>
                    <a:pt x="2315" y="4022"/>
                  </a:cubicBezTo>
                  <a:lnTo>
                    <a:pt x="112152" y="4022"/>
                  </a:lnTo>
                  <a:lnTo>
                    <a:pt x="112152" y="104113"/>
                  </a:lnTo>
                  <a:cubicBezTo>
                    <a:pt x="112152" y="105294"/>
                    <a:pt x="113136" y="105991"/>
                    <a:pt x="114178" y="105991"/>
                  </a:cubicBezTo>
                  <a:cubicBezTo>
                    <a:pt x="115452" y="105991"/>
                    <a:pt x="116205" y="105294"/>
                    <a:pt x="116205" y="104113"/>
                  </a:cubicBezTo>
                  <a:lnTo>
                    <a:pt x="116205" y="1931"/>
                  </a:lnTo>
                  <a:cubicBezTo>
                    <a:pt x="116205" y="965"/>
                    <a:pt x="115452" y="53"/>
                    <a:pt x="114178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872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RzUAAOgFAAD+NQAAjwYAAAAAAAAmAAAACAAAAP//////////"/>
                </a:ext>
              </a:extLst>
            </p:cNvSpPr>
            <p:nvPr/>
          </p:nvSpPr>
          <p:spPr>
            <a:xfrm>
              <a:off x="8660765" y="96012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253" y="0"/>
                  </a:moveTo>
                  <a:cubicBezTo>
                    <a:pt x="982" y="0"/>
                    <a:pt x="0" y="964"/>
                    <a:pt x="0" y="2142"/>
                  </a:cubicBezTo>
                  <a:cubicBezTo>
                    <a:pt x="0" y="3267"/>
                    <a:pt x="982" y="4016"/>
                    <a:pt x="2253" y="4016"/>
                  </a:cubicBezTo>
                  <a:lnTo>
                    <a:pt x="111871" y="4016"/>
                  </a:lnTo>
                  <a:lnTo>
                    <a:pt x="111871" y="104170"/>
                  </a:lnTo>
                  <a:cubicBezTo>
                    <a:pt x="111871" y="105080"/>
                    <a:pt x="112853" y="106045"/>
                    <a:pt x="113893" y="106045"/>
                  </a:cubicBezTo>
                  <a:cubicBezTo>
                    <a:pt x="115164" y="106045"/>
                    <a:pt x="116147" y="105080"/>
                    <a:pt x="116147" y="104170"/>
                  </a:cubicBezTo>
                  <a:lnTo>
                    <a:pt x="116147" y="2142"/>
                  </a:lnTo>
                  <a:cubicBezTo>
                    <a:pt x="116147" y="964"/>
                    <a:pt x="115164" y="0"/>
                    <a:pt x="1138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873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qjUAAIwFAABiNgAAMwYAAAAAAAAmAAAACAAAAP//////////"/>
                </a:ext>
              </a:extLst>
            </p:cNvSpPr>
            <p:nvPr/>
          </p:nvSpPr>
          <p:spPr>
            <a:xfrm>
              <a:off x="8723630" y="901700"/>
              <a:ext cx="116840" cy="106045"/>
            </a:xfrm>
            <a:custGeom>
              <a:avLst/>
              <a:gdLst/>
              <a:ahLst/>
              <a:cxnLst/>
              <a:rect l="0" t="0" r="116840" b="106045"/>
              <a:pathLst>
                <a:path w="116840" h="106045">
                  <a:moveTo>
                    <a:pt x="2038" y="0"/>
                  </a:moveTo>
                  <a:cubicBezTo>
                    <a:pt x="1048" y="0"/>
                    <a:pt x="58" y="964"/>
                    <a:pt x="58" y="2088"/>
                  </a:cubicBezTo>
                  <a:cubicBezTo>
                    <a:pt x="58" y="3052"/>
                    <a:pt x="1048" y="3963"/>
                    <a:pt x="2038" y="3963"/>
                  </a:cubicBezTo>
                  <a:lnTo>
                    <a:pt x="112474" y="3963"/>
                  </a:lnTo>
                  <a:lnTo>
                    <a:pt x="112474" y="103902"/>
                  </a:lnTo>
                  <a:cubicBezTo>
                    <a:pt x="112474" y="105080"/>
                    <a:pt x="113522" y="106045"/>
                    <a:pt x="114744" y="106045"/>
                  </a:cubicBezTo>
                  <a:cubicBezTo>
                    <a:pt x="115792" y="106045"/>
                    <a:pt x="116782" y="105080"/>
                    <a:pt x="116782" y="103902"/>
                  </a:cubicBezTo>
                  <a:lnTo>
                    <a:pt x="116782" y="2088"/>
                  </a:lnTo>
                  <a:cubicBezTo>
                    <a:pt x="116782" y="964"/>
                    <a:pt x="115792" y="0"/>
                    <a:pt x="1147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874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D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PDUAABIFAACuOQAADQkAAAAAAAAmAAAACAAAAP//////////"/>
                </a:ext>
              </a:extLst>
            </p:cNvSpPr>
            <p:nvPr/>
          </p:nvSpPr>
          <p:spPr>
            <a:xfrm>
              <a:off x="8653780" y="824230"/>
              <a:ext cx="722630" cy="647065"/>
            </a:xfrm>
            <a:custGeom>
              <a:avLst/>
              <a:gdLst/>
              <a:ahLst/>
              <a:cxnLst/>
              <a:rect l="0" t="0" r="722630" b="647065"/>
              <a:pathLst>
                <a:path w="722630" h="647065">
                  <a:moveTo>
                    <a:pt x="600240" y="0"/>
                  </a:moveTo>
                  <a:cubicBezTo>
                    <a:pt x="571715" y="0"/>
                    <a:pt x="543190" y="10066"/>
                    <a:pt x="521449" y="30198"/>
                  </a:cubicBezTo>
                  <a:lnTo>
                    <a:pt x="43599" y="471498"/>
                  </a:lnTo>
                  <a:cubicBezTo>
                    <a:pt x="0" y="511762"/>
                    <a:pt x="0" y="576763"/>
                    <a:pt x="43599" y="617027"/>
                  </a:cubicBezTo>
                  <a:cubicBezTo>
                    <a:pt x="65225" y="637052"/>
                    <a:pt x="93749" y="647065"/>
                    <a:pt x="122274" y="647065"/>
                  </a:cubicBezTo>
                  <a:cubicBezTo>
                    <a:pt x="150799" y="647065"/>
                    <a:pt x="179382" y="637052"/>
                    <a:pt x="201181" y="617027"/>
                  </a:cubicBezTo>
                  <a:lnTo>
                    <a:pt x="679031" y="175513"/>
                  </a:lnTo>
                  <a:cubicBezTo>
                    <a:pt x="722572" y="135463"/>
                    <a:pt x="722572" y="70194"/>
                    <a:pt x="679031" y="30198"/>
                  </a:cubicBezTo>
                  <a:cubicBezTo>
                    <a:pt x="657232" y="10066"/>
                    <a:pt x="628707" y="0"/>
                    <a:pt x="600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875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sTUAAJoEAAAeOgAAsQgAAAAAAAAmAAAACAAAAP//////////"/>
                </a:ext>
              </a:extLst>
            </p:cNvSpPr>
            <p:nvPr/>
          </p:nvSpPr>
          <p:spPr>
            <a:xfrm>
              <a:off x="8728075" y="748030"/>
              <a:ext cx="719455" cy="664845"/>
            </a:xfrm>
            <a:custGeom>
              <a:avLst/>
              <a:gdLst/>
              <a:ahLst/>
              <a:cxnLst/>
              <a:rect l="0" t="0" r="719455" b="664845"/>
              <a:pathLst>
                <a:path w="719455" h="664845">
                  <a:moveTo>
                    <a:pt x="716382" y="53"/>
                  </a:moveTo>
                  <a:lnTo>
                    <a:pt x="57" y="662059"/>
                  </a:lnTo>
                  <a:lnTo>
                    <a:pt x="2840" y="664842"/>
                  </a:lnTo>
                  <a:lnTo>
                    <a:pt x="719455" y="2838"/>
                  </a:lnTo>
                  <a:lnTo>
                    <a:pt x="716382" y="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876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DTYAALMHAADENgAAWwgAAAAAAAAmAAAACAAAAP//////////"/>
                </a:ext>
              </a:extLst>
            </p:cNvSpPr>
            <p:nvPr/>
          </p:nvSpPr>
          <p:spPr>
            <a:xfrm>
              <a:off x="8786495" y="1251585"/>
              <a:ext cx="116205" cy="106680"/>
            </a:xfrm>
            <a:custGeom>
              <a:avLst/>
              <a:gdLst/>
              <a:ahLst/>
              <a:cxnLst/>
              <a:rect l="0" t="0" r="116205" b="106680"/>
              <a:pathLst>
                <a:path w="116205" h="106680">
                  <a:moveTo>
                    <a:pt x="2026" y="54"/>
                  </a:moveTo>
                  <a:cubicBezTo>
                    <a:pt x="752" y="54"/>
                    <a:pt x="0" y="969"/>
                    <a:pt x="0" y="1939"/>
                  </a:cubicBezTo>
                  <a:cubicBezTo>
                    <a:pt x="0" y="3123"/>
                    <a:pt x="752" y="4039"/>
                    <a:pt x="2026" y="4039"/>
                  </a:cubicBezTo>
                  <a:lnTo>
                    <a:pt x="111862" y="4039"/>
                  </a:lnTo>
                  <a:lnTo>
                    <a:pt x="111862" y="104526"/>
                  </a:lnTo>
                  <a:cubicBezTo>
                    <a:pt x="111862" y="105711"/>
                    <a:pt x="112846" y="106626"/>
                    <a:pt x="114120" y="106626"/>
                  </a:cubicBezTo>
                  <a:cubicBezTo>
                    <a:pt x="115162" y="106626"/>
                    <a:pt x="116147" y="105711"/>
                    <a:pt x="116147" y="104526"/>
                  </a:cubicBezTo>
                  <a:lnTo>
                    <a:pt x="116147" y="1939"/>
                  </a:lnTo>
                  <a:cubicBezTo>
                    <a:pt x="116147" y="969"/>
                    <a:pt x="115162" y="54"/>
                    <a:pt x="114120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877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cTYAAFgHAAAoNwAA/gcAAAAAAAAmAAAACAAAAP//////////"/>
                </a:ext>
              </a:extLst>
            </p:cNvSpPr>
            <p:nvPr/>
          </p:nvSpPr>
          <p:spPr>
            <a:xfrm>
              <a:off x="8849995" y="1193800"/>
              <a:ext cx="116205" cy="105410"/>
            </a:xfrm>
            <a:custGeom>
              <a:avLst/>
              <a:gdLst/>
              <a:ahLst/>
              <a:cxnLst/>
              <a:rect l="0" t="0" r="116205" b="105410"/>
              <a:pathLst>
                <a:path w="116205" h="105410">
                  <a:moveTo>
                    <a:pt x="2026" y="53"/>
                  </a:moveTo>
                  <a:cubicBezTo>
                    <a:pt x="1042" y="53"/>
                    <a:pt x="0" y="747"/>
                    <a:pt x="0" y="1920"/>
                  </a:cubicBezTo>
                  <a:cubicBezTo>
                    <a:pt x="0" y="3041"/>
                    <a:pt x="1042" y="3734"/>
                    <a:pt x="2026" y="3734"/>
                  </a:cubicBezTo>
                  <a:lnTo>
                    <a:pt x="112094" y="3734"/>
                  </a:lnTo>
                  <a:lnTo>
                    <a:pt x="112094" y="103543"/>
                  </a:lnTo>
                  <a:cubicBezTo>
                    <a:pt x="112094" y="104450"/>
                    <a:pt x="112846" y="105410"/>
                    <a:pt x="114120" y="105410"/>
                  </a:cubicBezTo>
                  <a:cubicBezTo>
                    <a:pt x="115162" y="105410"/>
                    <a:pt x="116147" y="104450"/>
                    <a:pt x="116147" y="103543"/>
                  </a:cubicBezTo>
                  <a:lnTo>
                    <a:pt x="116147" y="1920"/>
                  </a:lnTo>
                  <a:cubicBezTo>
                    <a:pt x="116147" y="747"/>
                    <a:pt x="115162" y="53"/>
                    <a:pt x="114120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878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1DYAAPwGAACLNwAAowcAAAAAAAAmAAAACAAAAP//////////"/>
                </a:ext>
              </a:extLst>
            </p:cNvSpPr>
            <p:nvPr/>
          </p:nvSpPr>
          <p:spPr>
            <a:xfrm>
              <a:off x="8912860" y="113538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315" y="0"/>
                  </a:moveTo>
                  <a:cubicBezTo>
                    <a:pt x="1042" y="0"/>
                    <a:pt x="57" y="964"/>
                    <a:pt x="57" y="2088"/>
                  </a:cubicBezTo>
                  <a:cubicBezTo>
                    <a:pt x="57" y="3052"/>
                    <a:pt x="1042" y="3963"/>
                    <a:pt x="2315" y="3963"/>
                  </a:cubicBezTo>
                  <a:lnTo>
                    <a:pt x="112152" y="3963"/>
                  </a:lnTo>
                  <a:lnTo>
                    <a:pt x="112152" y="104170"/>
                  </a:lnTo>
                  <a:cubicBezTo>
                    <a:pt x="112152" y="105080"/>
                    <a:pt x="113136" y="106045"/>
                    <a:pt x="114120" y="106045"/>
                  </a:cubicBezTo>
                  <a:cubicBezTo>
                    <a:pt x="115394" y="106045"/>
                    <a:pt x="116147" y="105080"/>
                    <a:pt x="116147" y="103902"/>
                  </a:cubicBezTo>
                  <a:lnTo>
                    <a:pt x="116147" y="2088"/>
                  </a:lnTo>
                  <a:cubicBezTo>
                    <a:pt x="116147" y="964"/>
                    <a:pt x="115394" y="0"/>
                    <a:pt x="114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879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NzcAAKAGAADvNwAARwcAAAAAAAAmAAAACAAAAP//////////"/>
                </a:ext>
              </a:extLst>
            </p:cNvSpPr>
            <p:nvPr/>
          </p:nvSpPr>
          <p:spPr>
            <a:xfrm>
              <a:off x="8975725" y="1076960"/>
              <a:ext cx="116840" cy="106045"/>
            </a:xfrm>
            <a:custGeom>
              <a:avLst/>
              <a:gdLst/>
              <a:ahLst/>
              <a:cxnLst/>
              <a:rect l="0" t="0" r="116840" b="106045"/>
              <a:pathLst>
                <a:path w="116840" h="106045">
                  <a:moveTo>
                    <a:pt x="2324" y="53"/>
                  </a:moveTo>
                  <a:cubicBezTo>
                    <a:pt x="1046" y="53"/>
                    <a:pt x="58" y="963"/>
                    <a:pt x="58" y="1927"/>
                  </a:cubicBezTo>
                  <a:cubicBezTo>
                    <a:pt x="58" y="3104"/>
                    <a:pt x="1046" y="4014"/>
                    <a:pt x="2324" y="4014"/>
                  </a:cubicBezTo>
                  <a:lnTo>
                    <a:pt x="112541" y="4014"/>
                  </a:lnTo>
                  <a:lnTo>
                    <a:pt x="112541" y="103903"/>
                  </a:lnTo>
                  <a:cubicBezTo>
                    <a:pt x="112541" y="105081"/>
                    <a:pt x="113528" y="106045"/>
                    <a:pt x="114574" y="106045"/>
                  </a:cubicBezTo>
                  <a:cubicBezTo>
                    <a:pt x="115794" y="106045"/>
                    <a:pt x="116840" y="105081"/>
                    <a:pt x="116840" y="103903"/>
                  </a:cubicBezTo>
                  <a:lnTo>
                    <a:pt x="116840" y="1927"/>
                  </a:lnTo>
                  <a:cubicBezTo>
                    <a:pt x="116840" y="963"/>
                    <a:pt x="115794" y="53"/>
                    <a:pt x="114574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880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mzcAAEQGAABSOAAA6wYAAAAAAAAmAAAACAAAAP//////////"/>
                </a:ext>
              </a:extLst>
            </p:cNvSpPr>
            <p:nvPr/>
          </p:nvSpPr>
          <p:spPr>
            <a:xfrm>
              <a:off x="9039225" y="101854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026" y="53"/>
                  </a:moveTo>
                  <a:cubicBezTo>
                    <a:pt x="752" y="53"/>
                    <a:pt x="0" y="965"/>
                    <a:pt x="0" y="1931"/>
                  </a:cubicBezTo>
                  <a:cubicBezTo>
                    <a:pt x="0" y="3111"/>
                    <a:pt x="1042" y="4022"/>
                    <a:pt x="2026" y="4022"/>
                  </a:cubicBezTo>
                  <a:lnTo>
                    <a:pt x="111862" y="4022"/>
                  </a:lnTo>
                  <a:lnTo>
                    <a:pt x="111862" y="104113"/>
                  </a:lnTo>
                  <a:cubicBezTo>
                    <a:pt x="111862" y="105294"/>
                    <a:pt x="112846" y="105991"/>
                    <a:pt x="114120" y="105991"/>
                  </a:cubicBezTo>
                  <a:cubicBezTo>
                    <a:pt x="115162" y="105991"/>
                    <a:pt x="116147" y="105294"/>
                    <a:pt x="116147" y="104113"/>
                  </a:cubicBezTo>
                  <a:lnTo>
                    <a:pt x="116147" y="1931"/>
                  </a:lnTo>
                  <a:cubicBezTo>
                    <a:pt x="116147" y="965"/>
                    <a:pt x="115162" y="53"/>
                    <a:pt x="114120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881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/jcAAOgFAAC1OAAAjwYAAAAAAAAmAAAACAAAAP//////////"/>
                </a:ext>
              </a:extLst>
            </p:cNvSpPr>
            <p:nvPr/>
          </p:nvSpPr>
          <p:spPr>
            <a:xfrm>
              <a:off x="9102090" y="96012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315" y="0"/>
                  </a:moveTo>
                  <a:cubicBezTo>
                    <a:pt x="1042" y="0"/>
                    <a:pt x="0" y="964"/>
                    <a:pt x="0" y="2142"/>
                  </a:cubicBezTo>
                  <a:cubicBezTo>
                    <a:pt x="0" y="3267"/>
                    <a:pt x="1042" y="4016"/>
                    <a:pt x="2315" y="4016"/>
                  </a:cubicBezTo>
                  <a:lnTo>
                    <a:pt x="112094" y="4016"/>
                  </a:lnTo>
                  <a:lnTo>
                    <a:pt x="112094" y="104170"/>
                  </a:lnTo>
                  <a:cubicBezTo>
                    <a:pt x="112094" y="105080"/>
                    <a:pt x="112846" y="106045"/>
                    <a:pt x="114120" y="106045"/>
                  </a:cubicBezTo>
                  <a:cubicBezTo>
                    <a:pt x="115394" y="106045"/>
                    <a:pt x="116147" y="105080"/>
                    <a:pt x="116147" y="104170"/>
                  </a:cubicBezTo>
                  <a:lnTo>
                    <a:pt x="116147" y="2142"/>
                  </a:lnTo>
                  <a:cubicBezTo>
                    <a:pt x="116147" y="964"/>
                    <a:pt x="115394" y="0"/>
                    <a:pt x="114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882;p29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AAA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APXv5QEAAAAAAAAAAAAAAAAAAAAAAAAAAAAAAAAAAAAAAAAAAAAAAAJ/f38A+NEAA8zMzADAwP8Af39/AAAAAAAAAAAAAAAAAAAAAAAAAAAAIQAAABgAAAAUAAAAYjgAAIwFAAAZOQAAMwYAAAAAAAAmAAAACAAAAP//////////"/>
                </a:ext>
              </a:extLst>
            </p:cNvSpPr>
            <p:nvPr/>
          </p:nvSpPr>
          <p:spPr>
            <a:xfrm>
              <a:off x="9165590" y="901700"/>
              <a:ext cx="116205" cy="106045"/>
            </a:xfrm>
            <a:custGeom>
              <a:avLst/>
              <a:gdLst/>
              <a:ahLst/>
              <a:cxnLst/>
              <a:rect l="0" t="0" r="116205" b="106045"/>
              <a:pathLst>
                <a:path w="116205" h="106045">
                  <a:moveTo>
                    <a:pt x="2311" y="0"/>
                  </a:moveTo>
                  <a:cubicBezTo>
                    <a:pt x="1040" y="0"/>
                    <a:pt x="57" y="964"/>
                    <a:pt x="57" y="2088"/>
                  </a:cubicBezTo>
                  <a:cubicBezTo>
                    <a:pt x="57" y="3052"/>
                    <a:pt x="1040" y="3963"/>
                    <a:pt x="2311" y="3963"/>
                  </a:cubicBezTo>
                  <a:lnTo>
                    <a:pt x="111871" y="3963"/>
                  </a:lnTo>
                  <a:lnTo>
                    <a:pt x="111871" y="103902"/>
                  </a:lnTo>
                  <a:cubicBezTo>
                    <a:pt x="111871" y="105080"/>
                    <a:pt x="112911" y="106045"/>
                    <a:pt x="113893" y="106045"/>
                  </a:cubicBezTo>
                  <a:cubicBezTo>
                    <a:pt x="115164" y="106045"/>
                    <a:pt x="116205" y="105080"/>
                    <a:pt x="116205" y="103902"/>
                  </a:cubicBezTo>
                  <a:lnTo>
                    <a:pt x="116205" y="2088"/>
                  </a:lnTo>
                  <a:cubicBezTo>
                    <a:pt x="116205" y="964"/>
                    <a:pt x="115164" y="0"/>
                    <a:pt x="1138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6" name="Google Shape;668;p26"/>
          <p:cNvGrpSpPr>
            <a:extLst>
              <a:ext uri="smNativeData">
                <pr:smNativeData xmlns:pr="smNativeData" xmlns="smNativeData" val="SMDATA_6_2nh1ZBMAAAAlAAAAAQAAAA8BAAAAkAAAAEgAAACQAAAASAAAAAAAAAAAAAAAAAAAABcAAAAUAAAAAAAAAAAAAAD/fwAA/38AAAAAAAAJAAAABAAAAJ4eAQAfAAAAVAAAAAAAAAAAAAAAAAAAAAAAAAAAAAAAAAAAAAAAAAAAAAAAAAAAAAAAAAAAAAAAAAAAAAAAAAAAAAAAAAAAAAAAAAAAAAAAAAAAAAAAAAAAAAAAAAAAACEAAAAYAAAAFAAAAL8pAAApGQAAAi4AAOggAAAQAAAAJgAAAAgAAAD/////AAAAAA=="/>
              </a:ext>
            </a:extLst>
          </p:cNvGrpSpPr>
          <p:nvPr/>
        </p:nvGrpSpPr>
        <p:grpSpPr>
          <a:xfrm>
            <a:off x="6786245" y="4090035"/>
            <a:ext cx="692785" cy="1259205"/>
            <a:chOff x="6786245" y="4090035"/>
            <a:chExt cx="692785" cy="1259205"/>
          </a:xfrm>
        </p:grpSpPr>
        <p:sp>
          <p:nvSpPr>
            <p:cNvPr id="66" name="Google Shape;669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PXv5QEAAAAAAAAAAAAAAAAAAAAAAAAAAAAAAAAAAAAAAAAAAAAAAAJ/f38A+NEAA8zMzADAwP8Af39/AAAAAAAAAAAAAAAAAAAAAAAAAAAAIQAAABgAAAAUAAAA4SsAAHEcAAACLgAADB8AAAAAAAAmAAAACAAAAP//////////"/>
                </a:ext>
              </a:extLst>
            </p:cNvSpPr>
            <p:nvPr/>
          </p:nvSpPr>
          <p:spPr>
            <a:xfrm>
              <a:off x="7132955" y="4623435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70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mN0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APXv5QEAAAAAAAAAAAAAAAAAAAAAAAAAAAAAAAAAAAAAAAAAAAAAAAJ/f38A+NEAA8zMzADAwP8Af39/AAAAAAAAAAAAAAAAAAAAAAAAAAAAIQAAABgAAAAUAAAAvykAAL8dAADhKwAAWyAAAAAAAAAmAAAACAAAAP//////////"/>
                </a:ext>
              </a:extLst>
            </p:cNvSpPr>
            <p:nvPr/>
          </p:nvSpPr>
          <p:spPr>
            <a:xfrm>
              <a:off x="6786245" y="4835525"/>
              <a:ext cx="346710" cy="424180"/>
            </a:xfrm>
            <a:custGeom>
              <a:avLst/>
              <a:gdLst/>
              <a:ahLst/>
              <a:cxnLst/>
              <a:rect l="0" t="0" r="346710" b="424180"/>
              <a:pathLst>
                <a:path w="346710" h="424180">
                  <a:moveTo>
                    <a:pt x="64437" y="0"/>
                  </a:moveTo>
                  <a:cubicBezTo>
                    <a:pt x="49408" y="0"/>
                    <a:pt x="34451" y="5740"/>
                    <a:pt x="22967" y="17219"/>
                  </a:cubicBezTo>
                  <a:cubicBezTo>
                    <a:pt x="0" y="40108"/>
                    <a:pt x="0" y="77594"/>
                    <a:pt x="22967" y="100482"/>
                  </a:cubicBezTo>
                  <a:lnTo>
                    <a:pt x="346710" y="424225"/>
                  </a:lnTo>
                  <a:lnTo>
                    <a:pt x="346710" y="257796"/>
                  </a:lnTo>
                  <a:lnTo>
                    <a:pt x="105977" y="17063"/>
                  </a:lnTo>
                  <a:cubicBezTo>
                    <a:pt x="94493" y="5740"/>
                    <a:pt x="79465" y="0"/>
                    <a:pt x="64437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" name="Google Shape;671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2CsAAHIcAADpKwAA6CAAAAAAAAAmAAAACAAAAP//////////"/>
                </a:ext>
              </a:extLst>
            </p:cNvSpPr>
            <p:nvPr/>
          </p:nvSpPr>
          <p:spPr>
            <a:xfrm>
              <a:off x="7127240" y="4624070"/>
              <a:ext cx="10795" cy="725170"/>
            </a:xfrm>
            <a:custGeom>
              <a:avLst/>
              <a:gdLst/>
              <a:ahLst/>
              <a:cxnLst/>
              <a:rect l="0" t="0" r="10795" b="725170"/>
              <a:pathLst>
                <a:path w="10795" h="725170">
                  <a:moveTo>
                    <a:pt x="0" y="71"/>
                  </a:moveTo>
                  <a:lnTo>
                    <a:pt x="0" y="725099"/>
                  </a:lnTo>
                  <a:lnTo>
                    <a:pt x="10720" y="725099"/>
                  </a:lnTo>
                  <a:lnTo>
                    <a:pt x="1072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" name="Google Shape;672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WioAACgaAABzLQAAkRwAAAAAAAAmAAAACAAAAP//////////"/>
                </a:ext>
              </a:extLst>
            </p:cNvSpPr>
            <p:nvPr/>
          </p:nvSpPr>
          <p:spPr>
            <a:xfrm>
              <a:off x="6884670" y="4251960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673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WSsAACkZAAB0LAAAKBsAAAAAAAAmAAAACAAAAP//////////"/>
                </a:ext>
              </a:extLst>
            </p:cNvSpPr>
            <p:nvPr/>
          </p:nvSpPr>
          <p:spPr>
            <a:xfrm>
              <a:off x="7046595" y="4090035"/>
              <a:ext cx="179705" cy="324485"/>
            </a:xfrm>
            <a:custGeom>
              <a:avLst/>
              <a:gdLst/>
              <a:ahLst/>
              <a:cxnLst/>
              <a:rect l="0" t="0" r="179705" b="324485"/>
              <a:pathLst>
                <a:path w="179705" h="324485">
                  <a:moveTo>
                    <a:pt x="90030" y="70"/>
                  </a:moveTo>
                  <a:cubicBezTo>
                    <a:pt x="71" y="89815"/>
                    <a:pt x="71" y="234952"/>
                    <a:pt x="90030" y="324414"/>
                  </a:cubicBezTo>
                  <a:cubicBezTo>
                    <a:pt x="179705" y="234952"/>
                    <a:pt x="179705" y="89815"/>
                    <a:pt x="90030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674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9CoAAI0aAADpKwAAJhsAAAAAAAAmAAAACAAAAP//////////"/>
                </a:ext>
              </a:extLst>
            </p:cNvSpPr>
            <p:nvPr/>
          </p:nvSpPr>
          <p:spPr>
            <a:xfrm>
              <a:off x="6982460" y="4316095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675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0SoAAOcaAADnKwAAJhsAAAAAAAAmAAAACAAAAP//////////"/>
                </a:ext>
              </a:extLst>
            </p:cNvSpPr>
            <p:nvPr/>
          </p:nvSpPr>
          <p:spPr>
            <a:xfrm>
              <a:off x="6960235" y="4373245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676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zyoAAB8bAADnKwAAUhsAAAAAAAAmAAAACAAAAP//////////"/>
                </a:ext>
              </a:extLst>
            </p:cNvSpPr>
            <p:nvPr/>
          </p:nvSpPr>
          <p:spPr>
            <a:xfrm>
              <a:off x="6958965" y="4408805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677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7SoAAB8bAADoKwAArhsAAAAAAAAmAAAACAAAAP//////////"/>
                </a:ext>
              </a:extLst>
            </p:cNvSpPr>
            <p:nvPr/>
          </p:nvSpPr>
          <p:spPr>
            <a:xfrm>
              <a:off x="6978015" y="4408805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678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KSsAACEbAADpKwAA+hsAAAAAAAAmAAAACAAAAP//////////"/>
                </a:ext>
              </a:extLst>
            </p:cNvSpPr>
            <p:nvPr/>
          </p:nvSpPr>
          <p:spPr>
            <a:xfrm>
              <a:off x="7016115" y="4410075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679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fSsAACEbAADqKwAAKhwAAAAAAAAmAAAACAAAAP//////////"/>
                </a:ext>
              </a:extLst>
            </p:cNvSpPr>
            <p:nvPr/>
          </p:nvSpPr>
          <p:spPr>
            <a:xfrm>
              <a:off x="7069455" y="4410075"/>
              <a:ext cx="69215" cy="168275"/>
            </a:xfrm>
            <a:custGeom>
              <a:avLst/>
              <a:gdLst/>
              <a:ahLst/>
              <a:cxnLst/>
              <a:rect l="0" t="0" r="69215" b="168275"/>
              <a:pathLst>
                <a:path w="69215" h="168275">
                  <a:moveTo>
                    <a:pt x="64291" y="0"/>
                  </a:moveTo>
                  <a:lnTo>
                    <a:pt x="70" y="166364"/>
                  </a:lnTo>
                  <a:lnTo>
                    <a:pt x="4642" y="168275"/>
                  </a:lnTo>
                  <a:lnTo>
                    <a:pt x="69215" y="1839"/>
                  </a:lnTo>
                  <a:lnTo>
                    <a:pt x="6429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680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3CsAACIbAADqKwAAPBwAAAAAAAAmAAAACAAAAP//////////"/>
                </a:ext>
              </a:extLst>
            </p:cNvSpPr>
            <p:nvPr/>
          </p:nvSpPr>
          <p:spPr>
            <a:xfrm>
              <a:off x="7129780" y="4410710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681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4ysAACEbAABFLAAALhwAAAAAAAAmAAAACAAAAP//////////"/>
                </a:ext>
              </a:extLst>
            </p:cNvSpPr>
            <p:nvPr/>
          </p:nvSpPr>
          <p:spPr>
            <a:xfrm>
              <a:off x="7134225" y="4410075"/>
              <a:ext cx="62230" cy="170815"/>
            </a:xfrm>
            <a:custGeom>
              <a:avLst/>
              <a:gdLst/>
              <a:ahLst/>
              <a:cxnLst/>
              <a:rect l="0" t="0" r="62230" b="170815"/>
              <a:pathLst>
                <a:path w="62230" h="170815">
                  <a:moveTo>
                    <a:pt x="4933" y="70"/>
                  </a:moveTo>
                  <a:lnTo>
                    <a:pt x="0" y="1557"/>
                  </a:lnTo>
                  <a:lnTo>
                    <a:pt x="57297" y="170815"/>
                  </a:lnTo>
                  <a:lnTo>
                    <a:pt x="62230" y="169257"/>
                  </a:lnTo>
                  <a:lnTo>
                    <a:pt x="493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682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4ysAACAbAACaLAAAARwAAAAAAAAmAAAACAAAAP//////////"/>
                </a:ext>
              </a:extLst>
            </p:cNvSpPr>
            <p:nvPr/>
          </p:nvSpPr>
          <p:spPr>
            <a:xfrm>
              <a:off x="7134225" y="4409440"/>
              <a:ext cx="116205" cy="142875"/>
            </a:xfrm>
            <a:custGeom>
              <a:avLst/>
              <a:gdLst/>
              <a:ahLst/>
              <a:cxnLst/>
              <a:rect l="0" t="0" r="116205" b="142875"/>
              <a:pathLst>
                <a:path w="116205" h="142875">
                  <a:moveTo>
                    <a:pt x="4038" y="70"/>
                  </a:moveTo>
                  <a:lnTo>
                    <a:pt x="0" y="3472"/>
                  </a:lnTo>
                  <a:lnTo>
                    <a:pt x="112095" y="142804"/>
                  </a:lnTo>
                  <a:lnTo>
                    <a:pt x="116134" y="139402"/>
                  </a:lnTo>
                  <a:lnTo>
                    <a:pt x="4038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683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5CsAAB8bAADaLAAAuBsAAAAAAAAmAAAACAAAAP//////////"/>
                </a:ext>
              </a:extLst>
            </p:cNvSpPr>
            <p:nvPr/>
          </p:nvSpPr>
          <p:spPr>
            <a:xfrm>
              <a:off x="7134860" y="4408805"/>
              <a:ext cx="156210" cy="97155"/>
            </a:xfrm>
            <a:custGeom>
              <a:avLst/>
              <a:gdLst/>
              <a:ahLst/>
              <a:cxnLst/>
              <a:rect l="0" t="0" r="156210" b="97155"/>
              <a:pathLst>
                <a:path w="156210" h="97155">
                  <a:moveTo>
                    <a:pt x="2770" y="0"/>
                  </a:moveTo>
                  <a:lnTo>
                    <a:pt x="0" y="4332"/>
                  </a:lnTo>
                  <a:lnTo>
                    <a:pt x="153369" y="97155"/>
                  </a:lnTo>
                  <a:lnTo>
                    <a:pt x="156139" y="92822"/>
                  </a:lnTo>
                  <a:lnTo>
                    <a:pt x="277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684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5isAAB8bAAD8LAAAXRsAAAAAAAAmAAAACAAAAP//////////"/>
                </a:ext>
              </a:extLst>
            </p:cNvSpPr>
            <p:nvPr/>
          </p:nvSpPr>
          <p:spPr>
            <a:xfrm>
              <a:off x="7136130" y="4408805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685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5SsAAPQaAAD9LAAAJxsAAAAAAAAmAAAACAAAAP//////////"/>
                </a:ext>
              </a:extLst>
            </p:cNvSpPr>
            <p:nvPr/>
          </p:nvSpPr>
          <p:spPr>
            <a:xfrm>
              <a:off x="7135495" y="438150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7161" y="0"/>
                  </a:moveTo>
                  <a:lnTo>
                    <a:pt x="71" y="27104"/>
                  </a:lnTo>
                  <a:lnTo>
                    <a:pt x="710" y="32314"/>
                  </a:lnTo>
                  <a:lnTo>
                    <a:pt x="177800" y="5209"/>
                  </a:lnTo>
                  <a:lnTo>
                    <a:pt x="17716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686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9e/l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9e/lAPXv5QEAAAAAAAAAAAAAAAAAAAAAAAAAAAAAAAAAAAAAAAAAAAAAAAJ/f38A+NEAA8zMzADAwP8Af39/AAAAAAAAAAAAAAAAAAAAAAAAAAAAIQAAABgAAAAUAAAA5CsAAJgaAADfLAAAJhsAAAAAAAAmAAAACAAAAP//////////"/>
                </a:ext>
              </a:extLst>
            </p:cNvSpPr>
            <p:nvPr/>
          </p:nvSpPr>
          <p:spPr>
            <a:xfrm>
              <a:off x="7134860" y="4323080"/>
              <a:ext cx="159385" cy="90170"/>
            </a:xfrm>
            <a:custGeom>
              <a:avLst/>
              <a:gdLst/>
              <a:ahLst/>
              <a:cxnLst/>
              <a:rect l="0" t="0" r="159385" b="90170"/>
              <a:pathLst>
                <a:path w="159385" h="90170">
                  <a:moveTo>
                    <a:pt x="156831" y="0"/>
                  </a:moveTo>
                  <a:lnTo>
                    <a:pt x="0" y="85792"/>
                  </a:lnTo>
                  <a:lnTo>
                    <a:pt x="2482" y="90099"/>
                  </a:lnTo>
                  <a:lnTo>
                    <a:pt x="159314" y="4660"/>
                  </a:lnTo>
                  <a:lnTo>
                    <a:pt x="15683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687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1ysAAN4cAACLLQAAkB4AAAAAAAAmAAAACAAAAP//////////"/>
                </a:ext>
              </a:extLst>
            </p:cNvSpPr>
            <p:nvPr/>
          </p:nvSpPr>
          <p:spPr>
            <a:xfrm>
              <a:off x="7126605" y="4692650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688;p26"/>
            <p:cNvSpPr>
              <a:extLst>
                <a:ext uri="smNativeData">
                  <pr:smNativeData xmlns:pr="smNativeData" xmlns="smNativeData" val="SMDATA_15_2nh1ZBMAAAAlAAAACwAAAA0AAAAAkAAAAJAAAACQAAAAkAAAAAAAAAABAAAAAAAAAAEAAABQAAAAAAAAAAAA4D8AAAAAAADgPwAAAAAAAOA/AAAAAAAA4D8AAAAAAADgPwAAAAAAAOA/AAAAAAAA4D8AAAAAAADgPwAAAAAAAOA/AAAAAAAA4D8CAAAAjAAAAAEAAAAAAAAA/0cAAPXv5Q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0cAAPXv5QEAAAAAAAAAAAAAAAAAAAAAAAAAAAAAAAAAAAAAAAAAAAAAAAJ/f38A+NEAA8zMzADAwP8Af39/AAAAAAAAAAAAAAAAAAAAAAAAAAAAIQAAABgAAAAUAAAAOioAADMeAADqKwAA4R8AAAAAAAAmAAAACAAAAP//////////"/>
                </a:ext>
              </a:extLst>
            </p:cNvSpPr>
            <p:nvPr/>
          </p:nvSpPr>
          <p:spPr>
            <a:xfrm>
              <a:off x="6864350" y="4909185"/>
              <a:ext cx="274320" cy="273050"/>
            </a:xfrm>
            <a:custGeom>
              <a:avLst/>
              <a:gdLst/>
              <a:ahLst/>
              <a:cxnLst/>
              <a:rect l="0" t="0" r="274320" b="273050"/>
              <a:pathLst>
                <a:path w="274320" h="273050">
                  <a:moveTo>
                    <a:pt x="5601" y="0"/>
                  </a:moveTo>
                  <a:cubicBezTo>
                    <a:pt x="4325" y="0"/>
                    <a:pt x="2978" y="566"/>
                    <a:pt x="1914" y="1629"/>
                  </a:cubicBezTo>
                  <a:cubicBezTo>
                    <a:pt x="71" y="3541"/>
                    <a:pt x="71" y="6940"/>
                    <a:pt x="1914" y="8781"/>
                  </a:cubicBezTo>
                  <a:lnTo>
                    <a:pt x="264961" y="271828"/>
                  </a:lnTo>
                  <a:cubicBezTo>
                    <a:pt x="265883" y="272413"/>
                    <a:pt x="267159" y="273050"/>
                    <a:pt x="268719" y="273050"/>
                  </a:cubicBezTo>
                  <a:cubicBezTo>
                    <a:pt x="269924" y="273050"/>
                    <a:pt x="271200" y="272413"/>
                    <a:pt x="272122" y="271492"/>
                  </a:cubicBezTo>
                  <a:cubicBezTo>
                    <a:pt x="274249" y="269368"/>
                    <a:pt x="274249" y="266252"/>
                    <a:pt x="272122" y="264057"/>
                  </a:cubicBezTo>
                  <a:lnTo>
                    <a:pt x="9359" y="1294"/>
                  </a:lnTo>
                  <a:cubicBezTo>
                    <a:pt x="8296" y="566"/>
                    <a:pt x="6948" y="0"/>
                    <a:pt x="5601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KMpgs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chIAAJ////+mKQAAqQIAABAAAAAmAAAACAAAAAEAAAAAAAAA"/>
              </a:ext>
            </a:extLst>
          </p:cNvSpPr>
          <p:nvPr>
            <p:ph type="title"/>
          </p:nvPr>
        </p:nvSpPr>
        <p:spPr>
          <a:xfrm>
            <a:off x="2998470" y="-61595"/>
            <a:ext cx="3771900" cy="494030"/>
          </a:xfrm>
        </p:spPr>
        <p:txBody>
          <a:bodyPr/>
          <a:lstStyle/>
          <a:p>
            <a:pPr/>
            <a:r>
              <a:rPr lang="en-in" sz="2800" b="0" cap="none">
                <a:latin typeface="Times New Roman" pitchFamily="1" charset="0"/>
                <a:ea typeface="Arial" pitchFamily="2" charset="0"/>
                <a:cs typeface="Times New Roman" pitchFamily="1" charset="0"/>
              </a:rPr>
              <a:t>ER Diagram</a:t>
            </a:r>
            <a:endParaRPr lang="en-in" sz="2800" b="0" cap="none">
              <a:latin typeface="Times New Roman" pitchFamily="1" charset="0"/>
              <a:ea typeface="Arial" pitchFamily="2" charset="0"/>
              <a:cs typeface="Times New Roman" pitchFamily="1" charset="0"/>
            </a:endParaRPr>
          </a:p>
        </p:txBody>
      </p:sp>
      <p:pic>
        <p:nvPicPr>
          <p:cNvPr id="3" name="Picture 3"/>
          <p:cNvPicPr>
            <a:picLocks noChangeAspect="1"/>
            <a:extLst>
              <a:ext uri="smNativeData">
                <pr:smNativeData xmlns:pr="smNativeData" xmlns="smNativeData" val="SMDATA_17_2nh1ZBMAAAAlAAAAEQAAAC0A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NgEAADQAwAAaDMAAAMe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787400" y="619760"/>
            <a:ext cx="7569200" cy="425894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/>
            <a:extLst>
              <a:ext uri="smNativeData">
                <pr:smNativeData xmlns:pr="smNativeData" xmlns="smNativeData" val="SMDATA_17_2nh1ZBMAAAAlAAAAEQAAAC0A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Aw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J4HAAAAAAAA1ykAAPoe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" y="0"/>
            <a:ext cx="5563235" cy="50355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BM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xxMAAHgAAAB5JAAAvAIAABAAAAAmAAAACAAAAAEAAAAAAAAA"/>
              </a:ext>
            </a:extLst>
          </p:cNvSpPr>
          <p:nvPr>
            <p:ph type="title"/>
          </p:nvPr>
        </p:nvSpPr>
        <p:spPr>
          <a:xfrm>
            <a:off x="3215005" y="76200"/>
            <a:ext cx="2713990" cy="368300"/>
          </a:xfrm>
        </p:spPr>
        <p:txBody>
          <a:bodyPr/>
          <a:lstStyle/>
          <a:p>
            <a:pPr/>
            <a:r>
              <a:rPr lang="en-in" sz="2400" cap="none"/>
              <a:t>Class Diagram</a:t>
            </a:r>
            <a:endParaRPr lang="en-in" sz="2400" cap="none"/>
          </a:p>
        </p:txBody>
      </p:sp>
      <p:pic>
        <p:nvPicPr>
          <p:cNvPr id="3" name="Picture 11"/>
          <p:cNvPicPr>
            <a:picLocks noChangeAspect="1"/>
            <a:extLst>
              <a:ext uri="smNativeData">
                <pr:smNativeData xmlns:pr="smNativeData" xmlns="smNativeData" val="SMDATA_17_2nh1ZBMAAAAlAAAAEQAAAC0A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JUGAABcAwAAuzAAACwf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069975" y="546100"/>
            <a:ext cx="6851650" cy="45212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7AQAAFIDAADELQAAlwYAAAAAAAAmAAAACAAAAAEAAAAAAAAA"/>
              </a:ext>
            </a:extLst>
          </p:cNvSpPr>
          <p:nvPr>
            <p:ph type="title"/>
          </p:nvPr>
        </p:nvSpPr>
        <p:spPr>
          <a:xfrm>
            <a:off x="800100" y="539750"/>
            <a:ext cx="6639560" cy="531495"/>
          </a:xfrm>
        </p:spPr>
        <p:txBody>
          <a:bodyPr/>
          <a:lstStyle/>
          <a:p>
            <a:pPr/>
            <a:r>
              <a:t>output screenshots</a:t>
            </a:r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xmlns="smNativeData" val="SMDATA_17_2nh1ZBMAAAAlAAAAEQAAAC8B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Br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G4HAACvBgAAejEAAFUe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07770" y="1086485"/>
            <a:ext cx="6835140" cy="384429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7AQAAFIDAABUMwAA/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xmlns="smNativeData" val="SMDATA_17_2nh1ZBMAAAAlAAAAEQAAAC8B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CMDAAAzAAAACjYAANYf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09905" y="32385"/>
            <a:ext cx="8274685" cy="514286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2nh1ZBMAAAAlAAAAZAAAAA0AAAAAkAAAAJAAAACQAAAAk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mN0ABfXv5QEAAAAAAAAAAAAAAAAAAAAAAAAAAAAAAAAAAAAAAAAAAAAAAAJ/f38A+NEAA8zMzADAwP8Af39/AAAAAAAAAAAAAAAAAAAAAAAAAAAAIQAAABgAAAAUAAAA7AQAAFIDAABUMwAA/Qc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xmlns="smNativeData" val="SMDATA_17_2nh1ZBMAAAAlAAAAEQAAAC8BAAAAkAAAAEgAAACQAAAASAAAAAAAAAAAAAAAAAAAAAEAAABQAAAAAAAAAAAA4D8AAAAAAADgPwAAAAAAAOA/AAAAAAAA4D8AAAAAAADgPwAAAAAAAOA/AAAAAAAA4D8AAAAAAADgPwAAAAAAAOA/AAAAAAAA4D8CAAAAjAAAAAAAAAAAAAAAmN0ADPXv5Q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40QAKAAAAACgAAAAoAAAAZAAAAGQAAAAAAAAAzMzMAAAAAABQAAAAUAAAAGQAAABkAAAAAAAAAAcAAAA4AAAAAAAAAAAAAAAAAAAA////AAAAAAAAAAAAAAAAAAAAAAAAAAAAAAAAAAAAAABkAAAAZAAAAAAAAAAjAAAABAAAAGQAAAAXAAAAFAAAAAAAAAAAAAAA/38AAP9/AAAAAAAACQAAAAQAAAAAAEg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JjdAAX17+UBAAAAAAAAAAAAAAAAAAAAAAAAAAAAAAAAAAAAAAAAAAAAAAACf39/APjRAAPMzMwAwMD/AH9/fwAAAAAAAAAAAAAAAAD///8AAAAAACEAAAAYAAAAFAAAAFkDAABzAgAAQjMAANAe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44195" y="398145"/>
            <a:ext cx="7788275" cy="461073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5EFE5"/>
      </a:lt1>
      <a:dk2>
        <a:srgbClr val="FF4700"/>
      </a:dk2>
      <a:lt2>
        <a:srgbClr val="F8D100"/>
      </a:lt2>
      <a:accent1>
        <a:srgbClr val="98DD00"/>
      </a:accent1>
      <a:accent2>
        <a:srgbClr val="0068E2"/>
      </a:accent2>
      <a:accent3>
        <a:srgbClr val="FCBBCA"/>
      </a:accent3>
      <a:accent4>
        <a:srgbClr val="FFFFFF"/>
      </a:accent4>
      <a:accent5>
        <a:srgbClr val="FFFFFF"/>
      </a:accent5>
      <a:accent6>
        <a:srgbClr val="FFFFFF"/>
      </a:accent6>
      <a:hlink>
        <a:srgbClr val="FF4700"/>
      </a:hlink>
      <a:folHlink>
        <a:srgbClr val="0097A7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5EFE5"/>
        </a:lt1>
        <a:dk2>
          <a:srgbClr val="FF4700"/>
        </a:dk2>
        <a:lt2>
          <a:srgbClr val="F8D100"/>
        </a:lt2>
        <a:accent1>
          <a:srgbClr val="98DD00"/>
        </a:accent1>
        <a:accent2>
          <a:srgbClr val="0068E2"/>
        </a:accent2>
        <a:accent3>
          <a:srgbClr val="FCBBCA"/>
        </a:accent3>
        <a:accent4>
          <a:srgbClr val="FFFFFF"/>
        </a:accent4>
        <a:accent5>
          <a:srgbClr val="FFFFFF"/>
        </a:accent5>
        <a:accent6>
          <a:srgbClr val="FFFFFF"/>
        </a:accent6>
        <a:hlink>
          <a:srgbClr val="FF4700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5EFE5"/>
        </a:lt1>
        <a:dk2>
          <a:srgbClr val="FF4700"/>
        </a:dk2>
        <a:lt2>
          <a:srgbClr val="F8D100"/>
        </a:lt2>
        <a:accent1>
          <a:srgbClr val="98DD00"/>
        </a:accent1>
        <a:accent2>
          <a:srgbClr val="0068E2"/>
        </a:accent2>
        <a:accent3>
          <a:srgbClr val="FCBBCA"/>
        </a:accent3>
        <a:accent4>
          <a:srgbClr val="FFFFFF"/>
        </a:accent4>
        <a:accent5>
          <a:srgbClr val="FFFFFF"/>
        </a:accent5>
        <a:accent6>
          <a:srgbClr val="FFFFFF"/>
        </a:accent6>
        <a:hlink>
          <a:srgbClr val="FF4700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F3F3F3"/>
      </a:dk2>
      <a:lt2>
        <a:srgbClr val="158158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Agri- Helper  (a organized resource about farm products and Crops)</dc:title>
  <dc:subject/>
  <dc:creator>Krishna</dc:creator>
  <cp:keywords/>
  <dc:description/>
  <cp:lastModifiedBy>Krishna</cp:lastModifiedBy>
  <cp:revision>0</cp:revision>
  <dcterms:created xsi:type="dcterms:W3CDTF">2023-05-30T08:17:48Z</dcterms:created>
  <dcterms:modified xsi:type="dcterms:W3CDTF">2023-05-30T04:17:30Z</dcterms:modified>
</cp:coreProperties>
</file>